
<file path=[Content_Types].xml><?xml version="1.0" encoding="utf-8"?>
<Types xmlns="http://schemas.openxmlformats.org/package/2006/content-types">
  <Default ContentType="image/gif" Extension="gif"/>
  <Default ContentType="image/jpeg" Extension="jpeg"/>
  <Default ContentType="image/jpeg" Extension="jpg"/>
  <Default ContentType="image/png" Extension="png"/>
  <Default ContentType="application/vnd.openxmlformats-package.relationships+xml" Extension="rels"/>
  <Default ContentType="image/svg+xml" Extension="svg"/>
  <Default ContentType="image/vnd.ms-photo" Extension="wdp"/>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core.xml" Type="http://schemas.openxmlformats.org/package/2006/relationships/metadata/core-properties"/><Relationship Id="rId2" Target="docProps/thumbnail.jpeg" Type="http://schemas.openxmlformats.org/package/2006/relationships/metadata/thumbnail"/><Relationship Id="rId1" Target="ppt/presentation.xml" Type="http://schemas.openxmlformats.org/officeDocument/2006/relationships/officeDocument"/><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2" r:id="rId3"/>
    <p:sldId id="288" r:id="rId4"/>
    <p:sldId id="290" r:id="rId5"/>
    <p:sldId id="291" r:id="rId6"/>
    <p:sldId id="293" r:id="rId7"/>
    <p:sldId id="295" r:id="rId8"/>
    <p:sldId id="281" r:id="rId9"/>
    <p:sldId id="296" r:id="rId10"/>
    <p:sldId id="301" r:id="rId11"/>
    <p:sldId id="271" r:id="rId12"/>
    <p:sldId id="272" r:id="rId13"/>
    <p:sldId id="274" r:id="rId14"/>
    <p:sldId id="302" r:id="rId15"/>
    <p:sldId id="299" r:id="rId16"/>
    <p:sldId id="300" r:id="rId17"/>
    <p:sldId id="287" r:id="rId18"/>
    <p:sldId id="298" r:id="rId19"/>
    <p:sldId id="29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D5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37256-92A4-9506-AD02-2FC3CBB682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5DD350-F42A-F8C5-9501-B3B4DEA4DC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D67CB4-F45C-759A-642E-EA7AF2681587}"/>
              </a:ext>
            </a:extLst>
          </p:cNvPr>
          <p:cNvSpPr>
            <a:spLocks noGrp="1"/>
          </p:cNvSpPr>
          <p:nvPr>
            <p:ph type="dt" sz="half" idx="10"/>
          </p:nvPr>
        </p:nvSpPr>
        <p:spPr/>
        <p:txBody>
          <a:bodyPr/>
          <a:lstStyle/>
          <a:p>
            <a:fld id="{0D4A57EC-B601-4D78-B8AC-4A9B37F3129E}" type="datetimeFigureOut">
              <a:rPr lang="en-US" smtClean="0"/>
              <a:t>7/17/2024</a:t>
            </a:fld>
            <a:endParaRPr lang="en-US"/>
          </a:p>
        </p:txBody>
      </p:sp>
      <p:sp>
        <p:nvSpPr>
          <p:cNvPr id="5" name="Footer Placeholder 4">
            <a:extLst>
              <a:ext uri="{FF2B5EF4-FFF2-40B4-BE49-F238E27FC236}">
                <a16:creationId xmlns:a16="http://schemas.microsoft.com/office/drawing/2014/main" id="{622822CC-5C58-2BD9-D1BC-D5842A3F7C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416290-D7E5-603D-DD54-9B0B5960758D}"/>
              </a:ext>
            </a:extLst>
          </p:cNvPr>
          <p:cNvSpPr>
            <a:spLocks noGrp="1"/>
          </p:cNvSpPr>
          <p:nvPr>
            <p:ph type="sldNum" sz="quarter" idx="12"/>
          </p:nvPr>
        </p:nvSpPr>
        <p:spPr/>
        <p:txBody>
          <a:bodyPr/>
          <a:lstStyle/>
          <a:p>
            <a:fld id="{F7C32C19-659C-4792-94B7-55D1D448CFFB}" type="slidenum">
              <a:rPr lang="en-US" smtClean="0"/>
              <a:t>‹#›</a:t>
            </a:fld>
            <a:endParaRPr lang="en-US"/>
          </a:p>
        </p:txBody>
      </p:sp>
    </p:spTree>
    <p:extLst>
      <p:ext uri="{BB962C8B-B14F-4D97-AF65-F5344CB8AC3E}">
        <p14:creationId xmlns:p14="http://schemas.microsoft.com/office/powerpoint/2010/main" val="4096129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FCC0-4E9C-ADC3-6A1B-3621318BB2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2B9B7F-BB69-7A3A-BEA7-FF6EBF3C52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15EBE9-2A89-A1BB-AB00-992708B8A33B}"/>
              </a:ext>
            </a:extLst>
          </p:cNvPr>
          <p:cNvSpPr>
            <a:spLocks noGrp="1"/>
          </p:cNvSpPr>
          <p:nvPr>
            <p:ph type="dt" sz="half" idx="10"/>
          </p:nvPr>
        </p:nvSpPr>
        <p:spPr/>
        <p:txBody>
          <a:bodyPr/>
          <a:lstStyle/>
          <a:p>
            <a:fld id="{0D4A57EC-B601-4D78-B8AC-4A9B37F3129E}" type="datetimeFigureOut">
              <a:rPr lang="en-US" smtClean="0"/>
              <a:t>7/17/2024</a:t>
            </a:fld>
            <a:endParaRPr lang="en-US"/>
          </a:p>
        </p:txBody>
      </p:sp>
      <p:sp>
        <p:nvSpPr>
          <p:cNvPr id="5" name="Footer Placeholder 4">
            <a:extLst>
              <a:ext uri="{FF2B5EF4-FFF2-40B4-BE49-F238E27FC236}">
                <a16:creationId xmlns:a16="http://schemas.microsoft.com/office/drawing/2014/main" id="{5DBFBE3D-5BED-57F8-8838-444E0BDA37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39993B-9854-FC85-FD00-F3A82C35C28B}"/>
              </a:ext>
            </a:extLst>
          </p:cNvPr>
          <p:cNvSpPr>
            <a:spLocks noGrp="1"/>
          </p:cNvSpPr>
          <p:nvPr>
            <p:ph type="sldNum" sz="quarter" idx="12"/>
          </p:nvPr>
        </p:nvSpPr>
        <p:spPr/>
        <p:txBody>
          <a:bodyPr/>
          <a:lstStyle/>
          <a:p>
            <a:fld id="{F7C32C19-659C-4792-94B7-55D1D448CFFB}" type="slidenum">
              <a:rPr lang="en-US" smtClean="0"/>
              <a:t>‹#›</a:t>
            </a:fld>
            <a:endParaRPr lang="en-US"/>
          </a:p>
        </p:txBody>
      </p:sp>
    </p:spTree>
    <p:extLst>
      <p:ext uri="{BB962C8B-B14F-4D97-AF65-F5344CB8AC3E}">
        <p14:creationId xmlns:p14="http://schemas.microsoft.com/office/powerpoint/2010/main" val="816330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441801-02D5-FB00-99A6-3AAFA1408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3A5744-F8CB-3E66-D80E-419904EC3D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59332E-D8D8-FCC1-3E4B-5C4462BC689E}"/>
              </a:ext>
            </a:extLst>
          </p:cNvPr>
          <p:cNvSpPr>
            <a:spLocks noGrp="1"/>
          </p:cNvSpPr>
          <p:nvPr>
            <p:ph type="dt" sz="half" idx="10"/>
          </p:nvPr>
        </p:nvSpPr>
        <p:spPr/>
        <p:txBody>
          <a:bodyPr/>
          <a:lstStyle/>
          <a:p>
            <a:fld id="{0D4A57EC-B601-4D78-B8AC-4A9B37F3129E}" type="datetimeFigureOut">
              <a:rPr lang="en-US" smtClean="0"/>
              <a:t>7/17/2024</a:t>
            </a:fld>
            <a:endParaRPr lang="en-US"/>
          </a:p>
        </p:txBody>
      </p:sp>
      <p:sp>
        <p:nvSpPr>
          <p:cNvPr id="5" name="Footer Placeholder 4">
            <a:extLst>
              <a:ext uri="{FF2B5EF4-FFF2-40B4-BE49-F238E27FC236}">
                <a16:creationId xmlns:a16="http://schemas.microsoft.com/office/drawing/2014/main" id="{680D2279-A963-7F51-9C6B-D5512C8E9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ADEF65-41EC-F1CA-2016-5FF1290CE1E1}"/>
              </a:ext>
            </a:extLst>
          </p:cNvPr>
          <p:cNvSpPr>
            <a:spLocks noGrp="1"/>
          </p:cNvSpPr>
          <p:nvPr>
            <p:ph type="sldNum" sz="quarter" idx="12"/>
          </p:nvPr>
        </p:nvSpPr>
        <p:spPr/>
        <p:txBody>
          <a:bodyPr/>
          <a:lstStyle/>
          <a:p>
            <a:fld id="{F7C32C19-659C-4792-94B7-55D1D448CFFB}" type="slidenum">
              <a:rPr lang="en-US" smtClean="0"/>
              <a:t>‹#›</a:t>
            </a:fld>
            <a:endParaRPr lang="en-US"/>
          </a:p>
        </p:txBody>
      </p:sp>
    </p:spTree>
    <p:extLst>
      <p:ext uri="{BB962C8B-B14F-4D97-AF65-F5344CB8AC3E}">
        <p14:creationId xmlns:p14="http://schemas.microsoft.com/office/powerpoint/2010/main" val="2013677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E64F-0B69-A670-F605-DD37514135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B179BD-AC14-60BE-34FB-55A4FF3A80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192A9E-A25C-609E-4AC2-405B7694F0A1}"/>
              </a:ext>
            </a:extLst>
          </p:cNvPr>
          <p:cNvSpPr>
            <a:spLocks noGrp="1"/>
          </p:cNvSpPr>
          <p:nvPr>
            <p:ph type="dt" sz="half" idx="10"/>
          </p:nvPr>
        </p:nvSpPr>
        <p:spPr/>
        <p:txBody>
          <a:bodyPr/>
          <a:lstStyle/>
          <a:p>
            <a:fld id="{0D4A57EC-B601-4D78-B8AC-4A9B37F3129E}" type="datetimeFigureOut">
              <a:rPr lang="en-US" smtClean="0"/>
              <a:t>7/17/2024</a:t>
            </a:fld>
            <a:endParaRPr lang="en-US"/>
          </a:p>
        </p:txBody>
      </p:sp>
      <p:sp>
        <p:nvSpPr>
          <p:cNvPr id="5" name="Footer Placeholder 4">
            <a:extLst>
              <a:ext uri="{FF2B5EF4-FFF2-40B4-BE49-F238E27FC236}">
                <a16:creationId xmlns:a16="http://schemas.microsoft.com/office/drawing/2014/main" id="{789A3C2A-C89A-F0B9-F8D6-80192BAB3A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7370B-8A9F-1428-237A-938AA1B89978}"/>
              </a:ext>
            </a:extLst>
          </p:cNvPr>
          <p:cNvSpPr>
            <a:spLocks noGrp="1"/>
          </p:cNvSpPr>
          <p:nvPr>
            <p:ph type="sldNum" sz="quarter" idx="12"/>
          </p:nvPr>
        </p:nvSpPr>
        <p:spPr/>
        <p:txBody>
          <a:bodyPr/>
          <a:lstStyle/>
          <a:p>
            <a:fld id="{F7C32C19-659C-4792-94B7-55D1D448CFFB}" type="slidenum">
              <a:rPr lang="en-US" smtClean="0"/>
              <a:t>‹#›</a:t>
            </a:fld>
            <a:endParaRPr lang="en-US"/>
          </a:p>
        </p:txBody>
      </p:sp>
    </p:spTree>
    <p:extLst>
      <p:ext uri="{BB962C8B-B14F-4D97-AF65-F5344CB8AC3E}">
        <p14:creationId xmlns:p14="http://schemas.microsoft.com/office/powerpoint/2010/main" val="2305656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A5734-9310-BF2B-9E4F-E1FC949881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370928-BB7A-E8BC-C5D0-C49F35E3F8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E7789A-7F6A-58B5-5F4B-CDCFB346BCA6}"/>
              </a:ext>
            </a:extLst>
          </p:cNvPr>
          <p:cNvSpPr>
            <a:spLocks noGrp="1"/>
          </p:cNvSpPr>
          <p:nvPr>
            <p:ph type="dt" sz="half" idx="10"/>
          </p:nvPr>
        </p:nvSpPr>
        <p:spPr/>
        <p:txBody>
          <a:bodyPr/>
          <a:lstStyle/>
          <a:p>
            <a:fld id="{0D4A57EC-B601-4D78-B8AC-4A9B37F3129E}" type="datetimeFigureOut">
              <a:rPr lang="en-US" smtClean="0"/>
              <a:t>7/17/2024</a:t>
            </a:fld>
            <a:endParaRPr lang="en-US"/>
          </a:p>
        </p:txBody>
      </p:sp>
      <p:sp>
        <p:nvSpPr>
          <p:cNvPr id="5" name="Footer Placeholder 4">
            <a:extLst>
              <a:ext uri="{FF2B5EF4-FFF2-40B4-BE49-F238E27FC236}">
                <a16:creationId xmlns:a16="http://schemas.microsoft.com/office/drawing/2014/main" id="{DE84F63D-3040-D788-9F38-8D65EDF5C8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CC62A-5C1E-E975-E44D-33FEF5CEC60B}"/>
              </a:ext>
            </a:extLst>
          </p:cNvPr>
          <p:cNvSpPr>
            <a:spLocks noGrp="1"/>
          </p:cNvSpPr>
          <p:nvPr>
            <p:ph type="sldNum" sz="quarter" idx="12"/>
          </p:nvPr>
        </p:nvSpPr>
        <p:spPr/>
        <p:txBody>
          <a:bodyPr/>
          <a:lstStyle/>
          <a:p>
            <a:fld id="{F7C32C19-659C-4792-94B7-55D1D448CFFB}" type="slidenum">
              <a:rPr lang="en-US" smtClean="0"/>
              <a:t>‹#›</a:t>
            </a:fld>
            <a:endParaRPr lang="en-US"/>
          </a:p>
        </p:txBody>
      </p:sp>
    </p:spTree>
    <p:extLst>
      <p:ext uri="{BB962C8B-B14F-4D97-AF65-F5344CB8AC3E}">
        <p14:creationId xmlns:p14="http://schemas.microsoft.com/office/powerpoint/2010/main" val="1339322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EDD3-201C-65A8-C607-C40B9110F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8D518B-93FD-92C5-7C18-320E46BDDE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3E7D88-257B-091D-436C-23715995CE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D70E9C-EABB-43B8-4DA4-1A1046397334}"/>
              </a:ext>
            </a:extLst>
          </p:cNvPr>
          <p:cNvSpPr>
            <a:spLocks noGrp="1"/>
          </p:cNvSpPr>
          <p:nvPr>
            <p:ph type="dt" sz="half" idx="10"/>
          </p:nvPr>
        </p:nvSpPr>
        <p:spPr/>
        <p:txBody>
          <a:bodyPr/>
          <a:lstStyle/>
          <a:p>
            <a:fld id="{0D4A57EC-B601-4D78-B8AC-4A9B37F3129E}" type="datetimeFigureOut">
              <a:rPr lang="en-US" smtClean="0"/>
              <a:t>7/17/2024</a:t>
            </a:fld>
            <a:endParaRPr lang="en-US"/>
          </a:p>
        </p:txBody>
      </p:sp>
      <p:sp>
        <p:nvSpPr>
          <p:cNvPr id="6" name="Footer Placeholder 5">
            <a:extLst>
              <a:ext uri="{FF2B5EF4-FFF2-40B4-BE49-F238E27FC236}">
                <a16:creationId xmlns:a16="http://schemas.microsoft.com/office/drawing/2014/main" id="{ABF2B0AA-E95C-1D82-DAA3-A5F0ACFB87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D31574-7AB3-5143-A713-86BC867EBB9F}"/>
              </a:ext>
            </a:extLst>
          </p:cNvPr>
          <p:cNvSpPr>
            <a:spLocks noGrp="1"/>
          </p:cNvSpPr>
          <p:nvPr>
            <p:ph type="sldNum" sz="quarter" idx="12"/>
          </p:nvPr>
        </p:nvSpPr>
        <p:spPr/>
        <p:txBody>
          <a:bodyPr/>
          <a:lstStyle/>
          <a:p>
            <a:fld id="{F7C32C19-659C-4792-94B7-55D1D448CFFB}" type="slidenum">
              <a:rPr lang="en-US" smtClean="0"/>
              <a:t>‹#›</a:t>
            </a:fld>
            <a:endParaRPr lang="en-US"/>
          </a:p>
        </p:txBody>
      </p:sp>
    </p:spTree>
    <p:extLst>
      <p:ext uri="{BB962C8B-B14F-4D97-AF65-F5344CB8AC3E}">
        <p14:creationId xmlns:p14="http://schemas.microsoft.com/office/powerpoint/2010/main" val="612864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52E7-14D2-C1F9-67B6-4C70C340EC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13EDA4-6D04-BBC6-E587-35A14CA2C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FA26DD-A231-7222-87EA-AB8A1D7D71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223DDE-FE8E-923E-2067-0F4739300E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857BFE-4CCD-3ADE-E18A-6A5D0DFF54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5A94D3-C283-7A70-2E11-DDEA484D9FF5}"/>
              </a:ext>
            </a:extLst>
          </p:cNvPr>
          <p:cNvSpPr>
            <a:spLocks noGrp="1"/>
          </p:cNvSpPr>
          <p:nvPr>
            <p:ph type="dt" sz="half" idx="10"/>
          </p:nvPr>
        </p:nvSpPr>
        <p:spPr/>
        <p:txBody>
          <a:bodyPr/>
          <a:lstStyle/>
          <a:p>
            <a:fld id="{0D4A57EC-B601-4D78-B8AC-4A9B37F3129E}" type="datetimeFigureOut">
              <a:rPr lang="en-US" smtClean="0"/>
              <a:t>7/17/2024</a:t>
            </a:fld>
            <a:endParaRPr lang="en-US"/>
          </a:p>
        </p:txBody>
      </p:sp>
      <p:sp>
        <p:nvSpPr>
          <p:cNvPr id="8" name="Footer Placeholder 7">
            <a:extLst>
              <a:ext uri="{FF2B5EF4-FFF2-40B4-BE49-F238E27FC236}">
                <a16:creationId xmlns:a16="http://schemas.microsoft.com/office/drawing/2014/main" id="{A217587F-8202-F156-C8EC-C2F4D8AA5B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4AE894-28A9-2F85-1CE2-7309CECB8095}"/>
              </a:ext>
            </a:extLst>
          </p:cNvPr>
          <p:cNvSpPr>
            <a:spLocks noGrp="1"/>
          </p:cNvSpPr>
          <p:nvPr>
            <p:ph type="sldNum" sz="quarter" idx="12"/>
          </p:nvPr>
        </p:nvSpPr>
        <p:spPr/>
        <p:txBody>
          <a:bodyPr/>
          <a:lstStyle/>
          <a:p>
            <a:fld id="{F7C32C19-659C-4792-94B7-55D1D448CFFB}" type="slidenum">
              <a:rPr lang="en-US" smtClean="0"/>
              <a:t>‹#›</a:t>
            </a:fld>
            <a:endParaRPr lang="en-US"/>
          </a:p>
        </p:txBody>
      </p:sp>
    </p:spTree>
    <p:extLst>
      <p:ext uri="{BB962C8B-B14F-4D97-AF65-F5344CB8AC3E}">
        <p14:creationId xmlns:p14="http://schemas.microsoft.com/office/powerpoint/2010/main" val="279534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47228-189A-CC4D-5B1D-843F330FAB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DD2379-4CD0-C23D-3B67-08C4F1AB3A22}"/>
              </a:ext>
            </a:extLst>
          </p:cNvPr>
          <p:cNvSpPr>
            <a:spLocks noGrp="1"/>
          </p:cNvSpPr>
          <p:nvPr>
            <p:ph type="dt" sz="half" idx="10"/>
          </p:nvPr>
        </p:nvSpPr>
        <p:spPr/>
        <p:txBody>
          <a:bodyPr/>
          <a:lstStyle/>
          <a:p>
            <a:fld id="{0D4A57EC-B601-4D78-B8AC-4A9B37F3129E}" type="datetimeFigureOut">
              <a:rPr lang="en-US" smtClean="0"/>
              <a:t>7/17/2024</a:t>
            </a:fld>
            <a:endParaRPr lang="en-US"/>
          </a:p>
        </p:txBody>
      </p:sp>
      <p:sp>
        <p:nvSpPr>
          <p:cNvPr id="4" name="Footer Placeholder 3">
            <a:extLst>
              <a:ext uri="{FF2B5EF4-FFF2-40B4-BE49-F238E27FC236}">
                <a16:creationId xmlns:a16="http://schemas.microsoft.com/office/drawing/2014/main" id="{9FB0493B-7151-F60A-4783-94589FD4CE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AF9C9A-DE75-46A4-E7F5-105E1BC96E0A}"/>
              </a:ext>
            </a:extLst>
          </p:cNvPr>
          <p:cNvSpPr>
            <a:spLocks noGrp="1"/>
          </p:cNvSpPr>
          <p:nvPr>
            <p:ph type="sldNum" sz="quarter" idx="12"/>
          </p:nvPr>
        </p:nvSpPr>
        <p:spPr/>
        <p:txBody>
          <a:bodyPr/>
          <a:lstStyle/>
          <a:p>
            <a:fld id="{F7C32C19-659C-4792-94B7-55D1D448CFFB}" type="slidenum">
              <a:rPr lang="en-US" smtClean="0"/>
              <a:t>‹#›</a:t>
            </a:fld>
            <a:endParaRPr lang="en-US"/>
          </a:p>
        </p:txBody>
      </p:sp>
    </p:spTree>
    <p:extLst>
      <p:ext uri="{BB962C8B-B14F-4D97-AF65-F5344CB8AC3E}">
        <p14:creationId xmlns:p14="http://schemas.microsoft.com/office/powerpoint/2010/main" val="1857101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89E298-3CFE-BF1D-CD0B-92A36E0C60D5}"/>
              </a:ext>
            </a:extLst>
          </p:cNvPr>
          <p:cNvSpPr>
            <a:spLocks noGrp="1"/>
          </p:cNvSpPr>
          <p:nvPr>
            <p:ph type="dt" sz="half" idx="10"/>
          </p:nvPr>
        </p:nvSpPr>
        <p:spPr/>
        <p:txBody>
          <a:bodyPr/>
          <a:lstStyle/>
          <a:p>
            <a:fld id="{0D4A57EC-B601-4D78-B8AC-4A9B37F3129E}" type="datetimeFigureOut">
              <a:rPr lang="en-US" smtClean="0"/>
              <a:t>7/17/2024</a:t>
            </a:fld>
            <a:endParaRPr lang="en-US"/>
          </a:p>
        </p:txBody>
      </p:sp>
      <p:sp>
        <p:nvSpPr>
          <p:cNvPr id="3" name="Footer Placeholder 2">
            <a:extLst>
              <a:ext uri="{FF2B5EF4-FFF2-40B4-BE49-F238E27FC236}">
                <a16:creationId xmlns:a16="http://schemas.microsoft.com/office/drawing/2014/main" id="{5A30B6F3-3B6A-2361-91F0-A309E514FF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9270E4-EA83-4288-B0A9-F719440C89F2}"/>
              </a:ext>
            </a:extLst>
          </p:cNvPr>
          <p:cNvSpPr>
            <a:spLocks noGrp="1"/>
          </p:cNvSpPr>
          <p:nvPr>
            <p:ph type="sldNum" sz="quarter" idx="12"/>
          </p:nvPr>
        </p:nvSpPr>
        <p:spPr/>
        <p:txBody>
          <a:bodyPr/>
          <a:lstStyle/>
          <a:p>
            <a:fld id="{F7C32C19-659C-4792-94B7-55D1D448CFFB}" type="slidenum">
              <a:rPr lang="en-US" smtClean="0"/>
              <a:t>‹#›</a:t>
            </a:fld>
            <a:endParaRPr lang="en-US"/>
          </a:p>
        </p:txBody>
      </p:sp>
    </p:spTree>
    <p:extLst>
      <p:ext uri="{BB962C8B-B14F-4D97-AF65-F5344CB8AC3E}">
        <p14:creationId xmlns:p14="http://schemas.microsoft.com/office/powerpoint/2010/main" val="3791641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765ED-D06C-6543-EEED-92C8C265CF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0C90FD-D79A-BC81-92BB-ECEC44844B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6C1BB8-0991-FA1C-07B7-4927CCCCF8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20268C-4CE9-1C22-F1AB-0A4B976D7A0A}"/>
              </a:ext>
            </a:extLst>
          </p:cNvPr>
          <p:cNvSpPr>
            <a:spLocks noGrp="1"/>
          </p:cNvSpPr>
          <p:nvPr>
            <p:ph type="dt" sz="half" idx="10"/>
          </p:nvPr>
        </p:nvSpPr>
        <p:spPr/>
        <p:txBody>
          <a:bodyPr/>
          <a:lstStyle/>
          <a:p>
            <a:fld id="{0D4A57EC-B601-4D78-B8AC-4A9B37F3129E}" type="datetimeFigureOut">
              <a:rPr lang="en-US" smtClean="0"/>
              <a:t>7/17/2024</a:t>
            </a:fld>
            <a:endParaRPr lang="en-US"/>
          </a:p>
        </p:txBody>
      </p:sp>
      <p:sp>
        <p:nvSpPr>
          <p:cNvPr id="6" name="Footer Placeholder 5">
            <a:extLst>
              <a:ext uri="{FF2B5EF4-FFF2-40B4-BE49-F238E27FC236}">
                <a16:creationId xmlns:a16="http://schemas.microsoft.com/office/drawing/2014/main" id="{780CF221-CCA8-5B41-060E-6A7B16D107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3EC9D1-6806-72DC-E4F5-29147826C68F}"/>
              </a:ext>
            </a:extLst>
          </p:cNvPr>
          <p:cNvSpPr>
            <a:spLocks noGrp="1"/>
          </p:cNvSpPr>
          <p:nvPr>
            <p:ph type="sldNum" sz="quarter" idx="12"/>
          </p:nvPr>
        </p:nvSpPr>
        <p:spPr/>
        <p:txBody>
          <a:bodyPr/>
          <a:lstStyle/>
          <a:p>
            <a:fld id="{F7C32C19-659C-4792-94B7-55D1D448CFFB}" type="slidenum">
              <a:rPr lang="en-US" smtClean="0"/>
              <a:t>‹#›</a:t>
            </a:fld>
            <a:endParaRPr lang="en-US"/>
          </a:p>
        </p:txBody>
      </p:sp>
    </p:spTree>
    <p:extLst>
      <p:ext uri="{BB962C8B-B14F-4D97-AF65-F5344CB8AC3E}">
        <p14:creationId xmlns:p14="http://schemas.microsoft.com/office/powerpoint/2010/main" val="193825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9D7D3-50B1-31E4-BDBE-CEA353D17B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021B5D-B3F8-4977-3FD0-F292CFEBD4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0390F3-7926-31BF-5D8A-A1ABCE696C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9F9583-CECA-553F-B780-0F90C309128F}"/>
              </a:ext>
            </a:extLst>
          </p:cNvPr>
          <p:cNvSpPr>
            <a:spLocks noGrp="1"/>
          </p:cNvSpPr>
          <p:nvPr>
            <p:ph type="dt" sz="half" idx="10"/>
          </p:nvPr>
        </p:nvSpPr>
        <p:spPr/>
        <p:txBody>
          <a:bodyPr/>
          <a:lstStyle/>
          <a:p>
            <a:fld id="{0D4A57EC-B601-4D78-B8AC-4A9B37F3129E}" type="datetimeFigureOut">
              <a:rPr lang="en-US" smtClean="0"/>
              <a:t>7/17/2024</a:t>
            </a:fld>
            <a:endParaRPr lang="en-US"/>
          </a:p>
        </p:txBody>
      </p:sp>
      <p:sp>
        <p:nvSpPr>
          <p:cNvPr id="6" name="Footer Placeholder 5">
            <a:extLst>
              <a:ext uri="{FF2B5EF4-FFF2-40B4-BE49-F238E27FC236}">
                <a16:creationId xmlns:a16="http://schemas.microsoft.com/office/drawing/2014/main" id="{78ED5D14-4604-20C1-DC72-3276938594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BD9892-8495-50BB-2C86-DA188480804D}"/>
              </a:ext>
            </a:extLst>
          </p:cNvPr>
          <p:cNvSpPr>
            <a:spLocks noGrp="1"/>
          </p:cNvSpPr>
          <p:nvPr>
            <p:ph type="sldNum" sz="quarter" idx="12"/>
          </p:nvPr>
        </p:nvSpPr>
        <p:spPr/>
        <p:txBody>
          <a:bodyPr/>
          <a:lstStyle/>
          <a:p>
            <a:fld id="{F7C32C19-659C-4792-94B7-55D1D448CFFB}" type="slidenum">
              <a:rPr lang="en-US" smtClean="0"/>
              <a:t>‹#›</a:t>
            </a:fld>
            <a:endParaRPr lang="en-US"/>
          </a:p>
        </p:txBody>
      </p:sp>
    </p:spTree>
    <p:extLst>
      <p:ext uri="{BB962C8B-B14F-4D97-AF65-F5344CB8AC3E}">
        <p14:creationId xmlns:p14="http://schemas.microsoft.com/office/powerpoint/2010/main" val="3635126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40000"/>
            <a:lumOff val="60000"/>
            <a:alpha val="42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5C0649-F78C-CAFC-4141-46AE1D2B8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41DBE1-CF73-0AC3-55D9-8C96253758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3D41D1-F462-2F84-EA0C-96A0F05DC2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4A57EC-B601-4D78-B8AC-4A9B37F3129E}" type="datetimeFigureOut">
              <a:rPr lang="en-US" smtClean="0"/>
              <a:t>7/17/2024</a:t>
            </a:fld>
            <a:endParaRPr lang="en-US"/>
          </a:p>
        </p:txBody>
      </p:sp>
      <p:sp>
        <p:nvSpPr>
          <p:cNvPr id="5" name="Footer Placeholder 4">
            <a:extLst>
              <a:ext uri="{FF2B5EF4-FFF2-40B4-BE49-F238E27FC236}">
                <a16:creationId xmlns:a16="http://schemas.microsoft.com/office/drawing/2014/main" id="{1DF6E893-BC94-E650-4326-47456881B7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6B1240-C0D2-035D-780D-51F9135ED0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C32C19-659C-4792-94B7-55D1D448CFFB}" type="slidenum">
              <a:rPr lang="en-US" smtClean="0"/>
              <a:t>‹#›</a:t>
            </a:fld>
            <a:endParaRPr lang="en-US"/>
          </a:p>
        </p:txBody>
      </p:sp>
    </p:spTree>
    <p:extLst>
      <p:ext uri="{BB962C8B-B14F-4D97-AF65-F5344CB8AC3E}">
        <p14:creationId xmlns:p14="http://schemas.microsoft.com/office/powerpoint/2010/main" val="902468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 /><Relationship Id="rId2" Type="http://schemas.openxmlformats.org/officeDocument/2006/relationships/image" Target="../media/image1.jpg" /><Relationship Id="rId1" Type="http://schemas.openxmlformats.org/officeDocument/2006/relationships/slideLayout" Target="../slideLayouts/slideLayout1.xml" /><Relationship Id="rId5" Type="http://schemas.microsoft.com/office/2007/relationships/hdphoto" Target="../media/hdphoto1.wdp"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3" Type="http://schemas.microsoft.com/office/2007/relationships/hdphoto" Target="../media/hdphoto1.wdp" /><Relationship Id="rId7" Type="http://schemas.microsoft.com/office/2007/relationships/hdphoto" Target="../media/hdphoto7.wdp"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27.png" /><Relationship Id="rId5" Type="http://schemas.microsoft.com/office/2007/relationships/hdphoto" Target="../media/hdphoto6.wdp" /><Relationship Id="rId4" Type="http://schemas.openxmlformats.org/officeDocument/2006/relationships/image" Target="../media/image26.png" /></Relationships>
</file>

<file path=ppt/slides/_rels/slide11.xml.rels><?xml version="1.0" encoding="UTF-8" standalone="yes" ?><Relationships xmlns="http://schemas.openxmlformats.org/package/2006/relationships"><Relationship Id="rId8" Target="../media/image31.png" Type="http://schemas.openxmlformats.org/officeDocument/2006/relationships/image"/><Relationship Id="rId3" Target="../media/hdphoto8.wdp" Type="http://schemas.microsoft.com/office/2007/relationships/hdphoto"/><Relationship Id="rId7" Target="../media/hdphoto10.wdp" Type="http://schemas.microsoft.com/office/2007/relationships/hdphoto"/><Relationship Id="rId2" Target="../media/image28.png" Type="http://schemas.openxmlformats.org/officeDocument/2006/relationships/image"/><Relationship Id="rId1" Target="../slideLayouts/slideLayout7.xml" Type="http://schemas.openxmlformats.org/officeDocument/2006/relationships/slideLayout"/><Relationship Id="rId6" Target="../media/image30.png" Type="http://schemas.openxmlformats.org/officeDocument/2006/relationships/image"/><Relationship Id="rId5" Target="../media/hdphoto9.wdp" Type="http://schemas.microsoft.com/office/2007/relationships/hdphoto"/><Relationship Id="rId4" Target="../media/image29.jpeg" Type="http://schemas.openxmlformats.org/officeDocument/2006/relationships/image"/><Relationship Id="rId9" Target="../media/hdphoto11.wdp" Type="http://schemas.microsoft.com/office/2007/relationships/hdphoto"/></Relationships>
</file>

<file path=ppt/slides/_rels/slide12.xml.rels><?xml version="1.0" encoding="UTF-8" standalone="yes"?>
<Relationships xmlns="http://schemas.openxmlformats.org/package/2006/relationships"><Relationship Id="rId3" Type="http://schemas.microsoft.com/office/2007/relationships/hdphoto" Target="../media/hdphoto1.wdp" /><Relationship Id="rId7" Type="http://schemas.microsoft.com/office/2007/relationships/hdphoto" Target="../media/hdphoto7.wdp"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27.png" /><Relationship Id="rId5" Type="http://schemas.microsoft.com/office/2007/relationships/hdphoto" Target="../media/hdphoto6.wdp" /><Relationship Id="rId4" Type="http://schemas.openxmlformats.org/officeDocument/2006/relationships/image" Target="../media/image26.png" /></Relationships>
</file>

<file path=ppt/slides/_rels/slide13.xml.rels><?xml version="1.0" encoding="UTF-8" standalone="yes" ?><Relationships xmlns="http://schemas.openxmlformats.org/package/2006/relationships"><Relationship Id="rId8" Target="../media/image30.png" Type="http://schemas.openxmlformats.org/officeDocument/2006/relationships/image"/><Relationship Id="rId3" Target="../media/hdphoto1.wdp" Type="http://schemas.microsoft.com/office/2007/relationships/hdphoto"/><Relationship Id="rId7" Target="../media/hdphoto9.wdp" Type="http://schemas.microsoft.com/office/2007/relationships/hdphoto"/><Relationship Id="rId2" Target="../media/image3.png" Type="http://schemas.openxmlformats.org/officeDocument/2006/relationships/image"/><Relationship Id="rId1" Target="../slideLayouts/slideLayout7.xml" Type="http://schemas.openxmlformats.org/officeDocument/2006/relationships/slideLayout"/><Relationship Id="rId6" Target="../media/image29.jpeg" Type="http://schemas.openxmlformats.org/officeDocument/2006/relationships/image"/><Relationship Id="rId5" Target="../media/hdphoto12.wdp" Type="http://schemas.microsoft.com/office/2007/relationships/hdphoto"/><Relationship Id="rId4" Target="../media/image32.png" Type="http://schemas.openxmlformats.org/officeDocument/2006/relationships/image"/><Relationship Id="rId9" Target="../media/hdphoto10.wdp" Type="http://schemas.microsoft.com/office/2007/relationships/hdphoto"/></Relationships>
</file>

<file path=ppt/slides/_rels/slide14.xml.rels><?xml version="1.0" encoding="UTF-8" standalone="yes"?>
<Relationships xmlns="http://schemas.openxmlformats.org/package/2006/relationships"><Relationship Id="rId3" Type="http://schemas.microsoft.com/office/2007/relationships/hdphoto" Target="../media/hdphoto1.wdp" /><Relationship Id="rId7" Type="http://schemas.microsoft.com/office/2007/relationships/hdphoto" Target="../media/hdphoto7.wdp"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27.png" /><Relationship Id="rId5" Type="http://schemas.microsoft.com/office/2007/relationships/hdphoto" Target="../media/hdphoto6.wdp" /><Relationship Id="rId4" Type="http://schemas.openxmlformats.org/officeDocument/2006/relationships/image" Target="../media/image26.png" /></Relationships>
</file>

<file path=ppt/slides/_rels/slide15.xml.rels><?xml version="1.0" encoding="UTF-8" standalone="yes"?>
<Relationships xmlns="http://schemas.openxmlformats.org/package/2006/relationships"><Relationship Id="rId3" Type="http://schemas.microsoft.com/office/2007/relationships/hdphoto" Target="../media/hdphoto13.wdp" /><Relationship Id="rId7" Type="http://schemas.microsoft.com/office/2007/relationships/hdphoto" Target="../media/hdphoto4.wdp" /><Relationship Id="rId2" Type="http://schemas.openxmlformats.org/officeDocument/2006/relationships/image" Target="../media/image33.png" /><Relationship Id="rId1" Type="http://schemas.openxmlformats.org/officeDocument/2006/relationships/slideLayout" Target="../slideLayouts/slideLayout7.xml" /><Relationship Id="rId6" Type="http://schemas.openxmlformats.org/officeDocument/2006/relationships/image" Target="../media/image35.png" /><Relationship Id="rId5" Type="http://schemas.microsoft.com/office/2007/relationships/hdphoto" Target="../media/hdphoto10.wdp" /><Relationship Id="rId4" Type="http://schemas.openxmlformats.org/officeDocument/2006/relationships/image" Target="../media/image34.png" /></Relationships>
</file>

<file path=ppt/slides/_rels/slide16.xml.rels><?xml version="1.0" encoding="UTF-8" standalone="yes"?>
<Relationships xmlns="http://schemas.openxmlformats.org/package/2006/relationships"><Relationship Id="rId3" Type="http://schemas.microsoft.com/office/2007/relationships/hdphoto" Target="../media/hdphoto12.wdp" /><Relationship Id="rId2" Type="http://schemas.openxmlformats.org/officeDocument/2006/relationships/image" Target="../media/image32.png" /><Relationship Id="rId1" Type="http://schemas.openxmlformats.org/officeDocument/2006/relationships/slideLayout" Target="../slideLayouts/slideLayout7.xml" /><Relationship Id="rId5" Type="http://schemas.microsoft.com/office/2007/relationships/hdphoto" Target="../media/hdphoto2.wdp" /><Relationship Id="rId4" Type="http://schemas.openxmlformats.org/officeDocument/2006/relationships/image" Target="../media/image4.png" /></Relationships>
</file>

<file path=ppt/slides/_rels/slide17.xml.rels><?xml version="1.0" encoding="UTF-8" standalone="yes"?>
<Relationships xmlns="http://schemas.openxmlformats.org/package/2006/relationships"><Relationship Id="rId2" Type="http://schemas.openxmlformats.org/officeDocument/2006/relationships/image" Target="../media/image36.jp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3" Type="http://schemas.microsoft.com/office/2007/relationships/hdphoto" Target="../media/hdphoto14.wdp" /><Relationship Id="rId2" Type="http://schemas.openxmlformats.org/officeDocument/2006/relationships/image" Target="../media/image37.png" /><Relationship Id="rId1" Type="http://schemas.openxmlformats.org/officeDocument/2006/relationships/slideLayout" Target="../slideLayouts/slideLayout7.xml" /><Relationship Id="rId5" Type="http://schemas.microsoft.com/office/2007/relationships/hdphoto" Target="../media/hdphoto4.wdp" /><Relationship Id="rId4" Type="http://schemas.openxmlformats.org/officeDocument/2006/relationships/image" Target="../media/image38.png" /></Relationships>
</file>

<file path=ppt/slides/_rels/slide19.xml.rels><?xml version="1.0" encoding="UTF-8" standalone="yes"?>
<Relationships xmlns="http://schemas.openxmlformats.org/package/2006/relationships"><Relationship Id="rId3" Type="http://schemas.openxmlformats.org/officeDocument/2006/relationships/image" Target="../media/image40.jpg" /><Relationship Id="rId2" Type="http://schemas.openxmlformats.org/officeDocument/2006/relationships/image" Target="../media/image39.png" /><Relationship Id="rId1" Type="http://schemas.openxmlformats.org/officeDocument/2006/relationships/slideLayout" Target="../slideLayouts/slideLayout7.xml" /><Relationship Id="rId5" Type="http://schemas.microsoft.com/office/2007/relationships/hdphoto" Target="../media/hdphoto15.wdp" /><Relationship Id="rId4" Type="http://schemas.openxmlformats.org/officeDocument/2006/relationships/image" Target="../media/image41.png" /></Relationships>
</file>

<file path=ppt/slides/_rels/slide2.xml.rels><?xml version="1.0" encoding="UTF-8" standalone="yes"?>
<Relationships xmlns="http://schemas.openxmlformats.org/package/2006/relationships"><Relationship Id="rId3" Type="http://schemas.microsoft.com/office/2007/relationships/hdphoto" Target="../media/hdphoto2.wdp" /><Relationship Id="rId2" Type="http://schemas.openxmlformats.org/officeDocument/2006/relationships/image" Target="../media/image4.png" /><Relationship Id="rId1" Type="http://schemas.openxmlformats.org/officeDocument/2006/relationships/slideLayout" Target="../slideLayouts/slideLayout2.xml" /><Relationship Id="rId5" Type="http://schemas.microsoft.com/office/2007/relationships/hdphoto" Target="../media/hdphoto3.wdp" /><Relationship Id="rId4" Type="http://schemas.openxmlformats.org/officeDocument/2006/relationships/image" Target="../media/image5.png" /></Relationships>
</file>

<file path=ppt/slides/_rels/slide3.xml.rels><?xml version="1.0" encoding="UTF-8" standalone="yes"?>
<Relationships xmlns="http://schemas.openxmlformats.org/package/2006/relationships"><Relationship Id="rId3" Type="http://schemas.openxmlformats.org/officeDocument/2006/relationships/image" Target="../media/image7.jpg" /><Relationship Id="rId2" Type="http://schemas.openxmlformats.org/officeDocument/2006/relationships/image" Target="../media/image6.jp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8.jpg" /><Relationship Id="rId2" Type="http://schemas.openxmlformats.org/officeDocument/2006/relationships/image" Target="../media/image6.jpg" /><Relationship Id="rId1" Type="http://schemas.openxmlformats.org/officeDocument/2006/relationships/slideLayout" Target="../slideLayouts/slideLayout7.xml" /><Relationship Id="rId4" Type="http://schemas.openxmlformats.org/officeDocument/2006/relationships/image" Target="../media/image9.jpg" /></Relationships>
</file>

<file path=ppt/slides/_rels/slide5.xml.rels><?xml version="1.0" encoding="UTF-8" standalone="yes"?>
<Relationships xmlns="http://schemas.openxmlformats.org/package/2006/relationships"><Relationship Id="rId3" Type="http://schemas.openxmlformats.org/officeDocument/2006/relationships/image" Target="../media/image10.jpg" /><Relationship Id="rId2" Type="http://schemas.openxmlformats.org/officeDocument/2006/relationships/image" Target="../media/image6.jpg" /><Relationship Id="rId1" Type="http://schemas.openxmlformats.org/officeDocument/2006/relationships/slideLayout" Target="../slideLayouts/slideLayout7.xml" /><Relationship Id="rId4" Type="http://schemas.openxmlformats.org/officeDocument/2006/relationships/image" Target="../media/image11.jpeg" /></Relationships>
</file>

<file path=ppt/slides/_rels/slide6.xml.rels><?xml version="1.0" encoding="UTF-8" standalone="yes"?>
<Relationships xmlns="http://schemas.openxmlformats.org/package/2006/relationships"><Relationship Id="rId8" Type="http://schemas.openxmlformats.org/officeDocument/2006/relationships/image" Target="../media/image16.png" /><Relationship Id="rId3" Type="http://schemas.microsoft.com/office/2007/relationships/hdphoto" Target="../media/hdphoto1.wdp" /><Relationship Id="rId7" Type="http://schemas.openxmlformats.org/officeDocument/2006/relationships/image" Target="../media/image15.sv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14.png" /><Relationship Id="rId11" Type="http://schemas.openxmlformats.org/officeDocument/2006/relationships/image" Target="../media/image19.svg" /><Relationship Id="rId5" Type="http://schemas.openxmlformats.org/officeDocument/2006/relationships/image" Target="../media/image13.svg" /><Relationship Id="rId10" Type="http://schemas.openxmlformats.org/officeDocument/2006/relationships/image" Target="../media/image18.png" /><Relationship Id="rId4" Type="http://schemas.openxmlformats.org/officeDocument/2006/relationships/image" Target="../media/image12.png" /><Relationship Id="rId9" Type="http://schemas.openxmlformats.org/officeDocument/2006/relationships/image" Target="../media/image17.svg" /></Relationships>
</file>

<file path=ppt/slides/_rels/slide7.xml.rels><?xml version="1.0" encoding="UTF-8" standalone="yes"?>
<Relationships xmlns="http://schemas.openxmlformats.org/package/2006/relationships"><Relationship Id="rId2" Type="http://schemas.openxmlformats.org/officeDocument/2006/relationships/image" Target="../media/image20.jp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microsoft.com/office/2007/relationships/hdphoto" Target="../media/hdphoto2.wdp" /><Relationship Id="rId2" Type="http://schemas.openxmlformats.org/officeDocument/2006/relationships/image" Target="../media/image21.png" /><Relationship Id="rId1" Type="http://schemas.openxmlformats.org/officeDocument/2006/relationships/slideLayout" Target="../slideLayouts/slideLayout7.xml" /><Relationship Id="rId6" Type="http://schemas.openxmlformats.org/officeDocument/2006/relationships/image" Target="../media/image23.jpg" /><Relationship Id="rId5" Type="http://schemas.microsoft.com/office/2007/relationships/hdphoto" Target="../media/hdphoto4.wdp" /><Relationship Id="rId4" Type="http://schemas.openxmlformats.org/officeDocument/2006/relationships/image" Target="../media/image22.png" /></Relationships>
</file>

<file path=ppt/slides/_rels/slide9.xml.rels><?xml version="1.0" encoding="UTF-8" standalone="yes"?>
<Relationships xmlns="http://schemas.openxmlformats.org/package/2006/relationships"><Relationship Id="rId3" Type="http://schemas.microsoft.com/office/2007/relationships/hdphoto" Target="../media/hdphoto5.wdp" /><Relationship Id="rId2" Type="http://schemas.openxmlformats.org/officeDocument/2006/relationships/image" Target="../media/image24.png" /><Relationship Id="rId1" Type="http://schemas.openxmlformats.org/officeDocument/2006/relationships/slideLayout" Target="../slideLayouts/slideLayout7.xml" /><Relationship Id="rId5" Type="http://schemas.openxmlformats.org/officeDocument/2006/relationships/hyperlink" Target="https://youtu.be/vEEGh9As2Ow" TargetMode="External" /><Relationship Id="rId4" Type="http://schemas.openxmlformats.org/officeDocument/2006/relationships/image" Target="../media/image25.gif" /></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A film strip with a white background&#10;&#10;Description automatically generated">
            <a:extLst>
              <a:ext uri="{FF2B5EF4-FFF2-40B4-BE49-F238E27FC236}">
                <a16:creationId xmlns:a16="http://schemas.microsoft.com/office/drawing/2014/main" id="{FF7408CB-4317-46B4-BBBE-B3FBAD0E49EF}"/>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16800000" flipV="1">
            <a:off x="-2139959" y="607795"/>
            <a:ext cx="4772645" cy="2729454"/>
          </a:xfrm>
          <a:prstGeom prst="rect">
            <a:avLst/>
          </a:prstGeom>
        </p:spPr>
      </p:pic>
      <p:sp>
        <p:nvSpPr>
          <p:cNvPr id="22" name="Rectangle 1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033" y="-1"/>
            <a:ext cx="10006488" cy="6832431"/>
          </a:xfrm>
          <a:prstGeom prst="rect">
            <a:avLst/>
          </a:prstGeom>
        </p:spPr>
      </p:pic>
      <p:pic>
        <p:nvPicPr>
          <p:cNvPr id="7" name="Picture 6">
            <a:extLst>
              <a:ext uri="{FF2B5EF4-FFF2-40B4-BE49-F238E27FC236}">
                <a16:creationId xmlns:a16="http://schemas.microsoft.com/office/drawing/2014/main" id="{AE1CA3DD-DAB6-704A-E352-978B9726CE06}"/>
              </a:ext>
            </a:extLst>
          </p:cNvPr>
          <p:cNvPicPr>
            <a:picLocks noChangeAspect="1"/>
          </p:cNvPicPr>
          <p:nvPr/>
        </p:nvPicPr>
        <p:blipFill>
          <a:blip r:embed="rId4">
            <a:alphaModFix amt="50000"/>
            <a:extLst>
              <a:ext uri="{BEBA8EAE-BF5A-486C-A8C5-ECC9F3942E4B}">
                <a14:imgProps xmlns:a14="http://schemas.microsoft.com/office/drawing/2010/main">
                  <a14:imgLayer r:embed="rId5">
                    <a14:imgEffect>
                      <a14:backgroundRemoval t="1370" b="99087" l="9816" r="87321"/>
                    </a14:imgEffect>
                  </a14:imgLayer>
                </a14:imgProps>
              </a:ext>
            </a:extLst>
          </a:blip>
          <a:stretch>
            <a:fillRect/>
          </a:stretch>
        </p:blipFill>
        <p:spPr>
          <a:xfrm>
            <a:off x="8359770" y="3530401"/>
            <a:ext cx="4658375" cy="4172532"/>
          </a:xfrm>
          <a:prstGeom prst="rect">
            <a:avLst/>
          </a:prstGeom>
        </p:spPr>
      </p:pic>
    </p:spTree>
    <p:extLst>
      <p:ext uri="{BB962C8B-B14F-4D97-AF65-F5344CB8AC3E}">
        <p14:creationId xmlns:p14="http://schemas.microsoft.com/office/powerpoint/2010/main" val="179753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283B33C-BA26-280C-592B-6915D2862965}"/>
              </a:ext>
            </a:extLst>
          </p:cNvPr>
          <p:cNvSpPr txBox="1"/>
          <p:nvPr/>
        </p:nvSpPr>
        <p:spPr>
          <a:xfrm>
            <a:off x="812891" y="2506197"/>
            <a:ext cx="7340385" cy="2590027"/>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7200" kern="1200" dirty="0">
                <a:solidFill>
                  <a:srgbClr val="FED501"/>
                </a:solidFill>
                <a:effectLst>
                  <a:outerShdw blurRad="38100" dist="38100" dir="2700000" algn="tl">
                    <a:srgbClr val="000000">
                      <a:alpha val="43137"/>
                    </a:srgbClr>
                  </a:outerShdw>
                </a:effectLst>
                <a:latin typeface="Arial Rounded MT Bold" panose="020F0704030504030204" pitchFamily="34" charset="0"/>
                <a:ea typeface="+mj-ea"/>
                <a:cs typeface="+mj-cs"/>
              </a:rPr>
              <a:t>Challenges</a:t>
            </a:r>
            <a:endParaRPr lang="en-US" sz="8000" kern="1200" dirty="0">
              <a:solidFill>
                <a:srgbClr val="FED501"/>
              </a:solidFill>
              <a:effectLst>
                <a:outerShdw blurRad="38100" dist="38100" dir="2700000" algn="tl">
                  <a:srgbClr val="000000">
                    <a:alpha val="43137"/>
                  </a:srgbClr>
                </a:outerShdw>
              </a:effectLst>
              <a:latin typeface="+mj-lt"/>
              <a:ea typeface="+mj-ea"/>
              <a:cs typeface="+mj-cs"/>
            </a:endParaRPr>
          </a:p>
        </p:txBody>
      </p:sp>
      <p:pic>
        <p:nvPicPr>
          <p:cNvPr id="6" name="Picture 5">
            <a:extLst>
              <a:ext uri="{FF2B5EF4-FFF2-40B4-BE49-F238E27FC236}">
                <a16:creationId xmlns:a16="http://schemas.microsoft.com/office/drawing/2014/main" id="{775143EA-E20B-2D33-2180-DFFDEA8EAD8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370" b="99087" l="9816" r="87321"/>
                    </a14:imgEffect>
                  </a14:imgLayer>
                </a14:imgProps>
              </a:ext>
            </a:extLst>
          </a:blip>
          <a:stretch>
            <a:fillRect/>
          </a:stretch>
        </p:blipFill>
        <p:spPr>
          <a:xfrm rot="2697758">
            <a:off x="-628871" y="3679508"/>
            <a:ext cx="4658375" cy="4172532"/>
          </a:xfrm>
          <a:prstGeom prst="rect">
            <a:avLst/>
          </a:prstGeom>
        </p:spPr>
      </p:pic>
      <p:sp>
        <p:nvSpPr>
          <p:cNvPr id="15"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27EF64D-2E18-1BBF-496E-F95586432DDF}"/>
              </a:ext>
            </a:extLst>
          </p:cNvPr>
          <p:cNvPicPr>
            <a:picLocks noChangeAspect="1"/>
          </p:cNvPicPr>
          <p:nvPr/>
        </p:nvPicPr>
        <p:blipFill>
          <a:blip r:embed="rId4">
            <a:alphaModFix amt="70000"/>
            <a:extLst>
              <a:ext uri="{BEBA8EAE-BF5A-486C-A8C5-ECC9F3942E4B}">
                <a14:imgProps xmlns:a14="http://schemas.microsoft.com/office/drawing/2010/main">
                  <a14:imgLayer r:embed="rId5">
                    <a14:imgEffect>
                      <a14:backgroundRemoval t="1831" b="97483" l="34698" r="93772"/>
                    </a14:imgEffect>
                  </a14:imgLayer>
                </a14:imgProps>
              </a:ext>
            </a:extLst>
          </a:blip>
          <a:stretch>
            <a:fillRect/>
          </a:stretch>
        </p:blipFill>
        <p:spPr>
          <a:xfrm>
            <a:off x="-985088" y="-107940"/>
            <a:ext cx="3223072" cy="2506197"/>
          </a:xfrm>
          <a:prstGeom prst="rect">
            <a:avLst/>
          </a:prstGeom>
        </p:spPr>
      </p:pic>
      <p:pic>
        <p:nvPicPr>
          <p:cNvPr id="3" name="Picture 2">
            <a:extLst>
              <a:ext uri="{FF2B5EF4-FFF2-40B4-BE49-F238E27FC236}">
                <a16:creationId xmlns:a16="http://schemas.microsoft.com/office/drawing/2014/main" id="{6979F128-F90C-CFD0-A8C6-EE79D9CFCA7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7567334" y="1653159"/>
            <a:ext cx="3330651" cy="3767744"/>
          </a:xfrm>
          <a:prstGeom prst="rect">
            <a:avLst/>
          </a:prstGeom>
        </p:spPr>
      </p:pic>
    </p:spTree>
    <p:extLst>
      <p:ext uri="{BB962C8B-B14F-4D97-AF65-F5344CB8AC3E}">
        <p14:creationId xmlns:p14="http://schemas.microsoft.com/office/powerpoint/2010/main" val="1198613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mt="35000"/>
            <a:extLst>
              <a:ext uri="{BEBA8EAE-BF5A-486C-A8C5-ECC9F3942E4B}">
                <a14:imgProps xmlns:a14="http://schemas.microsoft.com/office/drawing/2010/main">
                  <a14:imgLayer r:embed="rId3">
                    <a14:imgEffect>
                      <a14:backgroundRemoval t="6378" b="89796" l="2932" r="89902"/>
                    </a14:imgEffect>
                  </a14:imgLayer>
                </a14:imgProps>
              </a:ext>
            </a:extLst>
          </a:blip>
          <a:stretch>
            <a:fillRect/>
          </a:stretch>
        </p:blipFill>
        <p:spPr>
          <a:xfrm>
            <a:off x="5835485" y="2369883"/>
            <a:ext cx="8220891" cy="5248517"/>
          </a:xfrm>
          <a:prstGeom prst="rect">
            <a:avLst/>
          </a:prstGeom>
        </p:spPr>
      </p:pic>
      <p:sp>
        <p:nvSpPr>
          <p:cNvPr id="3" name="TextBox 2">
            <a:extLst>
              <a:ext uri="{FF2B5EF4-FFF2-40B4-BE49-F238E27FC236}">
                <a16:creationId xmlns:a16="http://schemas.microsoft.com/office/drawing/2014/main" id="{3534E35E-B17E-5DD1-01BE-9E69D6F1351F}"/>
              </a:ext>
            </a:extLst>
          </p:cNvPr>
          <p:cNvSpPr txBox="1"/>
          <p:nvPr/>
        </p:nvSpPr>
        <p:spPr>
          <a:xfrm>
            <a:off x="1858721" y="261738"/>
            <a:ext cx="9225887" cy="7478970"/>
          </a:xfrm>
          <a:prstGeom prst="rect">
            <a:avLst/>
          </a:prstGeom>
          <a:noFill/>
        </p:spPr>
        <p:txBody>
          <a:bodyPr wrap="square">
            <a:spAutoFit/>
          </a:bodyPr>
          <a:lstStyle/>
          <a:p>
            <a:r>
              <a:rPr lang="en-US" sz="2400" b="1" dirty="0"/>
              <a:t>Wind noise and other environmental factors at both the locations have compromised the audio quality of the dialogue captured during filming. To overcome it we had to do the dubbing for several parts &amp; replace sounds from the environment for those scenes.</a:t>
            </a:r>
          </a:p>
          <a:p>
            <a:endParaRPr lang="en-US" sz="2400" b="1" dirty="0"/>
          </a:p>
          <a:p>
            <a:r>
              <a:rPr lang="en-US" sz="2400" b="1" dirty="0"/>
              <a:t>For shooting we couldn’t afford </a:t>
            </a:r>
            <a:r>
              <a:rPr lang="en-US" sz="2400" b="1" i="0" u="none" strike="noStrike" baseline="0" dirty="0">
                <a:solidFill>
                  <a:srgbClr val="000000"/>
                </a:solidFill>
                <a:latin typeface="Calibri" panose="020F0502020204030204" pitchFamily="34" charset="0"/>
              </a:rPr>
              <a:t>a DV camcorder or a DSLR camera , instead that we used </a:t>
            </a:r>
            <a:r>
              <a:rPr lang="en-US" sz="2400" b="1" i="0" u="none" strike="noStrike" baseline="0" dirty="0">
                <a:solidFill>
                  <a:srgbClr val="000000"/>
                </a:solidFill>
                <a:effectLst>
                  <a:outerShdw blurRad="38100" dist="38100" dir="2700000" algn="tl">
                    <a:srgbClr val="000000">
                      <a:alpha val="43137"/>
                    </a:srgbClr>
                  </a:outerShdw>
                </a:effectLst>
                <a:latin typeface="Times New Roman" panose="02020603050405020304" pitchFamily="18" charset="0"/>
              </a:rPr>
              <a:t>iPhone 13 Pro Max </a:t>
            </a:r>
            <a:r>
              <a:rPr lang="en-US" sz="2400" b="1" i="0" u="none" strike="noStrike" baseline="0" dirty="0">
                <a:solidFill>
                  <a:srgbClr val="000000"/>
                </a:solidFill>
              </a:rPr>
              <a:t>for all filming</a:t>
            </a:r>
            <a:r>
              <a:rPr lang="en-US" sz="2400" b="1" i="0" u="none" strike="noStrike" baseline="0" dirty="0">
                <a:solidFill>
                  <a:srgbClr val="000000"/>
                </a:solidFill>
                <a:latin typeface="Times New Roman" panose="02020603050405020304" pitchFamily="18" charset="0"/>
              </a:rPr>
              <a:t>.</a:t>
            </a:r>
          </a:p>
          <a:p>
            <a:endParaRPr lang="en-US" sz="2400" b="1" dirty="0">
              <a:solidFill>
                <a:srgbClr val="000000"/>
              </a:solidFill>
              <a:latin typeface="Times New Roman" panose="02020603050405020304" pitchFamily="18" charset="0"/>
            </a:endParaRPr>
          </a:p>
          <a:p>
            <a:r>
              <a:rPr lang="en-US" sz="2400" b="1" dirty="0"/>
              <a:t>Indoor lighting and camera settings. When shooting house scenes, some angles are dark, but we use lighting equipment (</a:t>
            </a: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Ring Fill Light with Stand</a:t>
            </a:r>
            <a:r>
              <a:rPr lang="en-US" sz="2400" b="1" dirty="0"/>
              <a:t>) to overcome this.</a:t>
            </a:r>
          </a:p>
          <a:p>
            <a:endParaRPr lang="en-US" sz="2400" b="1" dirty="0"/>
          </a:p>
          <a:p>
            <a:r>
              <a:rPr lang="en-US" sz="2400" b="1" dirty="0"/>
              <a:t>According to our script, we had to shoot in </a:t>
            </a: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locations</a:t>
            </a:r>
            <a:r>
              <a:rPr lang="en-US" sz="2400" b="1" dirty="0"/>
              <a:t>. We tried to do all shoots in one day so we looked for the best and most comfortable location for all members(Including crew). Gladly </a:t>
            </a:r>
            <a:r>
              <a:rPr lang="en-US" sz="2400" b="1" dirty="0" err="1"/>
              <a:t>Mr.Osmand</a:t>
            </a:r>
            <a:r>
              <a:rPr lang="en-US" sz="2400" b="1" dirty="0"/>
              <a:t> liked to provide the location so when the selecting location wasn't a big challenge. Actors also preferred it.</a:t>
            </a:r>
          </a:p>
          <a:p>
            <a:endParaRPr lang="en-US" sz="2400" b="1" dirty="0"/>
          </a:p>
          <a:p>
            <a:endParaRPr lang="en-US" sz="2400" b="1" dirty="0"/>
          </a:p>
          <a:p>
            <a:endParaRPr lang="en-US" sz="2400" b="1" dirty="0"/>
          </a:p>
        </p:txBody>
      </p:sp>
      <p:pic>
        <p:nvPicPr>
          <p:cNvPr id="5" name="Picture 4" descr="A black and white image of a movie clapper&#10;&#10;Description automatically generated">
            <a:extLst>
              <a:ext uri="{FF2B5EF4-FFF2-40B4-BE49-F238E27FC236}">
                <a16:creationId xmlns:a16="http://schemas.microsoft.com/office/drawing/2014/main" id="{24E76BEB-F093-DAED-F59F-E03523CABC77}"/>
              </a:ext>
            </a:extLst>
          </p:cNvPr>
          <p:cNvPicPr>
            <a:picLocks noChangeAspect="1"/>
          </p:cNvPicPr>
          <p:nvPr/>
        </p:nvPicPr>
        <p:blipFill>
          <a:blip r:embed="rId4" cstate="print">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1178255" y="2238332"/>
            <a:ext cx="263833" cy="263102"/>
          </a:xfrm>
          <a:prstGeom prst="rect">
            <a:avLst/>
          </a:prstGeom>
          <a:ln>
            <a:solidFill>
              <a:srgbClr val="0070C0"/>
            </a:solidFill>
          </a:ln>
          <a:effectLst>
            <a:glow rad="139700">
              <a:schemeClr val="accent4">
                <a:satMod val="175000"/>
                <a:alpha val="40000"/>
              </a:schemeClr>
            </a:glow>
          </a:effectLst>
        </p:spPr>
      </p:pic>
      <p:pic>
        <p:nvPicPr>
          <p:cNvPr id="6" name="Picture 5" descr="A black and white image of a movie clapper&#10;&#10;Description automatically generated">
            <a:extLst>
              <a:ext uri="{FF2B5EF4-FFF2-40B4-BE49-F238E27FC236}">
                <a16:creationId xmlns:a16="http://schemas.microsoft.com/office/drawing/2014/main" id="{FE22136E-022F-EBAB-66DB-F95B5775F435}"/>
              </a:ext>
            </a:extLst>
          </p:cNvPr>
          <p:cNvPicPr>
            <a:picLocks noChangeAspect="1"/>
          </p:cNvPicPr>
          <p:nvPr/>
        </p:nvPicPr>
        <p:blipFill>
          <a:blip r:embed="rId4" cstate="print">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1178255" y="3286779"/>
            <a:ext cx="263833" cy="263102"/>
          </a:xfrm>
          <a:prstGeom prst="rect">
            <a:avLst/>
          </a:prstGeom>
          <a:ln>
            <a:solidFill>
              <a:srgbClr val="0070C0"/>
            </a:solidFill>
          </a:ln>
          <a:effectLst>
            <a:glow rad="139700">
              <a:schemeClr val="accent4">
                <a:satMod val="175000"/>
                <a:alpha val="40000"/>
              </a:schemeClr>
            </a:glow>
          </a:effectLst>
        </p:spPr>
      </p:pic>
      <p:pic>
        <p:nvPicPr>
          <p:cNvPr id="7" name="Picture 6" descr="A black and white image of a movie clapper&#10;&#10;Description automatically generated">
            <a:extLst>
              <a:ext uri="{FF2B5EF4-FFF2-40B4-BE49-F238E27FC236}">
                <a16:creationId xmlns:a16="http://schemas.microsoft.com/office/drawing/2014/main" id="{674BDA98-8111-2647-88B9-4DE26B5EB0B2}"/>
              </a:ext>
            </a:extLst>
          </p:cNvPr>
          <p:cNvPicPr>
            <a:picLocks noChangeAspect="1"/>
          </p:cNvPicPr>
          <p:nvPr/>
        </p:nvPicPr>
        <p:blipFill>
          <a:blip r:embed="rId4" cstate="print">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1178255" y="4729880"/>
            <a:ext cx="263833" cy="263102"/>
          </a:xfrm>
          <a:prstGeom prst="rect">
            <a:avLst/>
          </a:prstGeom>
          <a:ln>
            <a:solidFill>
              <a:srgbClr val="0070C0"/>
            </a:solidFill>
          </a:ln>
          <a:effectLst>
            <a:glow rad="139700">
              <a:schemeClr val="accent4">
                <a:satMod val="175000"/>
                <a:alpha val="40000"/>
              </a:schemeClr>
            </a:glow>
          </a:effectLst>
        </p:spPr>
      </p:pic>
      <p:pic>
        <p:nvPicPr>
          <p:cNvPr id="11" name="Picture 10">
            <a:extLst>
              <a:ext uri="{FF2B5EF4-FFF2-40B4-BE49-F238E27FC236}">
                <a16:creationId xmlns:a16="http://schemas.microsoft.com/office/drawing/2014/main" id="{893C2879-6A12-423B-457F-890A14967D0D}"/>
              </a:ext>
            </a:extLst>
          </p:cNvPr>
          <p:cNvPicPr>
            <a:picLocks noChangeAspect="1"/>
          </p:cNvPicPr>
          <p:nvPr/>
        </p:nvPicPr>
        <p:blipFill>
          <a:blip r:embed="rId6">
            <a:alphaModFix amt="35000"/>
            <a:extLst>
              <a:ext uri="{BEBA8EAE-BF5A-486C-A8C5-ECC9F3942E4B}">
                <a14:imgProps xmlns:a14="http://schemas.microsoft.com/office/drawing/2010/main">
                  <a14:imgLayer r:embed="rId7">
                    <a14:imgEffect>
                      <a14:backgroundRemoval t="1129" b="96840" l="3995" r="37683"/>
                    </a14:imgEffect>
                  </a14:imgLayer>
                </a14:imgProps>
              </a:ext>
            </a:extLst>
          </a:blip>
          <a:stretch>
            <a:fillRect/>
          </a:stretch>
        </p:blipFill>
        <p:spPr>
          <a:xfrm>
            <a:off x="-682609" y="4183581"/>
            <a:ext cx="7154273" cy="4220164"/>
          </a:xfrm>
          <a:prstGeom prst="rect">
            <a:avLst/>
          </a:prstGeom>
        </p:spPr>
      </p:pic>
      <p:pic>
        <p:nvPicPr>
          <p:cNvPr id="13" name="Picture 12" descr="A black film strip with white background&#10;&#10;Description automatically generated">
            <a:extLst>
              <a:ext uri="{FF2B5EF4-FFF2-40B4-BE49-F238E27FC236}">
                <a16:creationId xmlns:a16="http://schemas.microsoft.com/office/drawing/2014/main" id="{A62E36AE-A817-425D-D075-58AF9F9FC747}"/>
              </a:ext>
            </a:extLst>
          </p:cNvPr>
          <p:cNvPicPr>
            <a:picLocks noChangeAspect="1"/>
          </p:cNvPicPr>
          <p:nvPr/>
        </p:nvPicPr>
        <p:blipFill>
          <a:blip r:embed="rId8" cstate="print">
            <a:alphaModFix amt="20000"/>
            <a:extLst>
              <a:ext uri="{BEBA8EAE-BF5A-486C-A8C5-ECC9F3942E4B}">
                <a14:imgProps xmlns:a14="http://schemas.microsoft.com/office/drawing/2010/main">
                  <a14:imgLayer r:embed="rId9">
                    <a14:imgEffect>
                      <a14:backgroundRemoval t="2500" b="95556" l="0" r="100000"/>
                    </a14:imgEffect>
                  </a14:imgLayer>
                </a14:imgProps>
              </a:ext>
              <a:ext uri="{28A0092B-C50C-407E-A947-70E740481C1C}">
                <a14:useLocalDpi xmlns:a14="http://schemas.microsoft.com/office/drawing/2010/main" val="0"/>
              </a:ext>
            </a:extLst>
          </a:blip>
          <a:stretch>
            <a:fillRect/>
          </a:stretch>
        </p:blipFill>
        <p:spPr>
          <a:xfrm rot="1800000">
            <a:off x="8483918" y="284063"/>
            <a:ext cx="4797632" cy="1234431"/>
          </a:xfrm>
          <a:prstGeom prst="rect">
            <a:avLst/>
          </a:prstGeom>
        </p:spPr>
      </p:pic>
      <p:pic>
        <p:nvPicPr>
          <p:cNvPr id="10" name="Picture 9" descr="A black and white image of a movie clapper&#10;&#10;Description automatically generated">
            <a:extLst>
              <a:ext uri="{FF2B5EF4-FFF2-40B4-BE49-F238E27FC236}">
                <a16:creationId xmlns:a16="http://schemas.microsoft.com/office/drawing/2014/main" id="{24E76BEB-F093-DAED-F59F-E03523CABC77}"/>
              </a:ext>
            </a:extLst>
          </p:cNvPr>
          <p:cNvPicPr>
            <a:picLocks noChangeAspect="1"/>
          </p:cNvPicPr>
          <p:nvPr/>
        </p:nvPicPr>
        <p:blipFill>
          <a:blip r:embed="rId4" cstate="print">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1178254" y="472757"/>
            <a:ext cx="263833" cy="263102"/>
          </a:xfrm>
          <a:prstGeom prst="rect">
            <a:avLst/>
          </a:prstGeom>
          <a:ln>
            <a:solidFill>
              <a:srgbClr val="0070C0"/>
            </a:solidFill>
          </a:ln>
          <a:effectLst>
            <a:glow rad="139700">
              <a:schemeClr val="accent4">
                <a:satMod val="175000"/>
                <a:alpha val="40000"/>
              </a:schemeClr>
            </a:glow>
          </a:effectLst>
        </p:spPr>
      </p:pic>
    </p:spTree>
    <p:extLst>
      <p:ext uri="{BB962C8B-B14F-4D97-AF65-F5344CB8AC3E}">
        <p14:creationId xmlns:p14="http://schemas.microsoft.com/office/powerpoint/2010/main" val="1467713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283B33C-BA26-280C-592B-6915D2862965}"/>
              </a:ext>
            </a:extLst>
          </p:cNvPr>
          <p:cNvSpPr txBox="1"/>
          <p:nvPr/>
        </p:nvSpPr>
        <p:spPr>
          <a:xfrm>
            <a:off x="812891" y="2030173"/>
            <a:ext cx="7340385" cy="2590027"/>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7200" kern="1200" dirty="0">
                <a:solidFill>
                  <a:srgbClr val="FED501"/>
                </a:solidFill>
                <a:effectLst>
                  <a:outerShdw blurRad="38100" dist="38100" dir="2700000" algn="tl">
                    <a:srgbClr val="000000">
                      <a:alpha val="43137"/>
                    </a:srgbClr>
                  </a:outerShdw>
                </a:effectLst>
                <a:latin typeface="Arial Rounded MT Bold" panose="020F0704030504030204" pitchFamily="34" charset="0"/>
                <a:ea typeface="+mj-ea"/>
                <a:cs typeface="+mj-cs"/>
              </a:rPr>
              <a:t>Lesson </a:t>
            </a:r>
            <a:r>
              <a:rPr lang="en-US" sz="7200" dirty="0">
                <a:solidFill>
                  <a:srgbClr val="FED501"/>
                </a:solidFill>
                <a:effectLst>
                  <a:outerShdw blurRad="38100" dist="38100" dir="2700000" algn="tl">
                    <a:srgbClr val="000000">
                      <a:alpha val="43137"/>
                    </a:srgbClr>
                  </a:outerShdw>
                </a:effectLst>
                <a:latin typeface="Arial Rounded MT Bold" panose="020F0704030504030204" pitchFamily="34" charset="0"/>
                <a:ea typeface="+mj-ea"/>
                <a:cs typeface="+mj-cs"/>
              </a:rPr>
              <a:t>that we learned</a:t>
            </a:r>
            <a:endParaRPr lang="en-US" sz="7200" kern="1200" dirty="0">
              <a:solidFill>
                <a:srgbClr val="FED501"/>
              </a:solidFill>
              <a:effectLst>
                <a:outerShdw blurRad="38100" dist="38100" dir="2700000" algn="tl">
                  <a:srgbClr val="000000">
                    <a:alpha val="43137"/>
                  </a:srgbClr>
                </a:outerShdw>
              </a:effectLst>
              <a:latin typeface="Arial Rounded MT Bold" panose="020F0704030504030204" pitchFamily="34" charset="0"/>
              <a:ea typeface="+mj-ea"/>
              <a:cs typeface="+mj-cs"/>
            </a:endParaRPr>
          </a:p>
          <a:p>
            <a:pPr>
              <a:lnSpc>
                <a:spcPct val="90000"/>
              </a:lnSpc>
              <a:spcBef>
                <a:spcPct val="0"/>
              </a:spcBef>
              <a:spcAft>
                <a:spcPts val="600"/>
              </a:spcAft>
            </a:pPr>
            <a:endParaRPr lang="en-US" sz="8000" kern="1200" dirty="0">
              <a:solidFill>
                <a:srgbClr val="FED501"/>
              </a:solidFill>
              <a:effectLst>
                <a:outerShdw blurRad="38100" dist="38100" dir="2700000" algn="tl">
                  <a:srgbClr val="000000">
                    <a:alpha val="43137"/>
                  </a:srgbClr>
                </a:outerShdw>
              </a:effectLst>
              <a:latin typeface="+mj-lt"/>
              <a:ea typeface="+mj-ea"/>
              <a:cs typeface="+mj-cs"/>
            </a:endParaRPr>
          </a:p>
        </p:txBody>
      </p:sp>
      <p:pic>
        <p:nvPicPr>
          <p:cNvPr id="6" name="Picture 5">
            <a:extLst>
              <a:ext uri="{FF2B5EF4-FFF2-40B4-BE49-F238E27FC236}">
                <a16:creationId xmlns:a16="http://schemas.microsoft.com/office/drawing/2014/main" id="{775143EA-E20B-2D33-2180-DFFDEA8EAD8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370" b="99087" l="9816" r="87321"/>
                    </a14:imgEffect>
                  </a14:imgLayer>
                </a14:imgProps>
              </a:ext>
            </a:extLst>
          </a:blip>
          <a:stretch>
            <a:fillRect/>
          </a:stretch>
        </p:blipFill>
        <p:spPr>
          <a:xfrm rot="2697758">
            <a:off x="-628871" y="3679508"/>
            <a:ext cx="4658375" cy="4172532"/>
          </a:xfrm>
          <a:prstGeom prst="rect">
            <a:avLst/>
          </a:prstGeom>
        </p:spPr>
      </p:pic>
      <p:sp>
        <p:nvSpPr>
          <p:cNvPr id="15"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27EF64D-2E18-1BBF-496E-F95586432DDF}"/>
              </a:ext>
            </a:extLst>
          </p:cNvPr>
          <p:cNvPicPr>
            <a:picLocks noChangeAspect="1"/>
          </p:cNvPicPr>
          <p:nvPr/>
        </p:nvPicPr>
        <p:blipFill>
          <a:blip r:embed="rId4">
            <a:alphaModFix amt="70000"/>
            <a:extLst>
              <a:ext uri="{BEBA8EAE-BF5A-486C-A8C5-ECC9F3942E4B}">
                <a14:imgProps xmlns:a14="http://schemas.microsoft.com/office/drawing/2010/main">
                  <a14:imgLayer r:embed="rId5">
                    <a14:imgEffect>
                      <a14:backgroundRemoval t="1831" b="97483" l="34698" r="93772"/>
                    </a14:imgEffect>
                  </a14:imgLayer>
                </a14:imgProps>
              </a:ext>
            </a:extLst>
          </a:blip>
          <a:stretch>
            <a:fillRect/>
          </a:stretch>
        </p:blipFill>
        <p:spPr>
          <a:xfrm>
            <a:off x="-985088" y="-107940"/>
            <a:ext cx="3223072" cy="2506197"/>
          </a:xfrm>
          <a:prstGeom prst="rect">
            <a:avLst/>
          </a:prstGeom>
        </p:spPr>
      </p:pic>
      <p:pic>
        <p:nvPicPr>
          <p:cNvPr id="3" name="Picture 2">
            <a:extLst>
              <a:ext uri="{FF2B5EF4-FFF2-40B4-BE49-F238E27FC236}">
                <a16:creationId xmlns:a16="http://schemas.microsoft.com/office/drawing/2014/main" id="{6979F128-F90C-CFD0-A8C6-EE79D9CFCA7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7567334" y="1653159"/>
            <a:ext cx="3330651" cy="3767744"/>
          </a:xfrm>
          <a:prstGeom prst="rect">
            <a:avLst/>
          </a:prstGeom>
        </p:spPr>
      </p:pic>
    </p:spTree>
    <p:extLst>
      <p:ext uri="{BB962C8B-B14F-4D97-AF65-F5344CB8AC3E}">
        <p14:creationId xmlns:p14="http://schemas.microsoft.com/office/powerpoint/2010/main" val="3335065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5A2471-B7D9-A6FA-D8C4-779DAF7A6F40}"/>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backgroundRemoval t="1370" b="99087" l="9816" r="87321"/>
                    </a14:imgEffect>
                  </a14:imgLayer>
                </a14:imgProps>
              </a:ext>
            </a:extLst>
          </a:blip>
          <a:stretch>
            <a:fillRect/>
          </a:stretch>
        </p:blipFill>
        <p:spPr>
          <a:xfrm rot="16989716">
            <a:off x="8743134" y="-312104"/>
            <a:ext cx="4658375" cy="4172532"/>
          </a:xfrm>
          <a:prstGeom prst="rect">
            <a:avLst/>
          </a:prstGeom>
        </p:spPr>
      </p:pic>
      <p:pic>
        <p:nvPicPr>
          <p:cNvPr id="2" name="Picture 1">
            <a:extLst>
              <a:ext uri="{FF2B5EF4-FFF2-40B4-BE49-F238E27FC236}">
                <a16:creationId xmlns:a16="http://schemas.microsoft.com/office/drawing/2014/main" id="{EA482A22-0807-2CDD-6954-BF41B3ED5E0C}"/>
              </a:ext>
            </a:extLst>
          </p:cNvPr>
          <p:cNvPicPr>
            <a:picLocks noChangeAspect="1"/>
          </p:cNvPicPr>
          <p:nvPr/>
        </p:nvPicPr>
        <p:blipFill>
          <a:blip r:embed="rId4">
            <a:alphaModFix amt="35000"/>
            <a:extLst>
              <a:ext uri="{BEBA8EAE-BF5A-486C-A8C5-ECC9F3942E4B}">
                <a14:imgProps xmlns:a14="http://schemas.microsoft.com/office/drawing/2010/main">
                  <a14:imgLayer r:embed="rId5">
                    <a14:imgEffect>
                      <a14:backgroundRemoval t="1026" b="90000" l="3387" r="97683"/>
                    </a14:imgEffect>
                  </a14:imgLayer>
                </a14:imgProps>
              </a:ext>
            </a:extLst>
          </a:blip>
          <a:stretch>
            <a:fillRect/>
          </a:stretch>
        </p:blipFill>
        <p:spPr>
          <a:xfrm>
            <a:off x="5979871" y="2903789"/>
            <a:ext cx="6389890" cy="4442169"/>
          </a:xfrm>
          <a:prstGeom prst="rect">
            <a:avLst/>
          </a:prstGeom>
        </p:spPr>
      </p:pic>
      <p:sp>
        <p:nvSpPr>
          <p:cNvPr id="3" name="TextBox 2">
            <a:extLst>
              <a:ext uri="{FF2B5EF4-FFF2-40B4-BE49-F238E27FC236}">
                <a16:creationId xmlns:a16="http://schemas.microsoft.com/office/drawing/2014/main" id="{39F96DC4-02B1-FFB3-9110-EE84EB317885}"/>
              </a:ext>
            </a:extLst>
          </p:cNvPr>
          <p:cNvSpPr txBox="1"/>
          <p:nvPr/>
        </p:nvSpPr>
        <p:spPr>
          <a:xfrm>
            <a:off x="1505803" y="612844"/>
            <a:ext cx="10686197" cy="5262979"/>
          </a:xfrm>
          <a:prstGeom prst="rect">
            <a:avLst/>
          </a:prstGeom>
          <a:noFill/>
        </p:spPr>
        <p:txBody>
          <a:bodyPr wrap="square">
            <a:spAutoFit/>
          </a:bodyPr>
          <a:lstStyle/>
          <a:p>
            <a:r>
              <a:rPr lang="en-US" sz="2400" b="1" dirty="0"/>
              <a:t>Collaboration and Creativity: Making a short film based on the script requires collaboration among the filmmaking team to overcome challenges and bring the story to life. It teaches valuable lessons about teamwork, problem-solving, and harnessing creativity to deliver a compelling narrative.</a:t>
            </a:r>
          </a:p>
          <a:p>
            <a:endParaRPr lang="en-US" sz="2400" b="1" dirty="0"/>
          </a:p>
          <a:p>
            <a:r>
              <a:rPr lang="en-US" sz="2400" b="1" dirty="0"/>
              <a:t>Following a schedule : Especially during our academic pursuits. Despite the time constraints we face, adhering to our schedule is crucial. This principle is repeatedly emphasized by our lecturers. Looking back, we realize the significance of this discipline.</a:t>
            </a:r>
          </a:p>
          <a:p>
            <a:endParaRPr lang="en-US" sz="2400" b="1" dirty="0"/>
          </a:p>
          <a:p>
            <a:r>
              <a:rPr lang="en-US" sz="2400" b="1" dirty="0"/>
              <a:t>Keep attention to the settings of the white balancing of a camera before shooting indoor video.</a:t>
            </a:r>
          </a:p>
          <a:p>
            <a:endParaRPr lang="en-US" sz="2400" b="1" dirty="0"/>
          </a:p>
          <a:p>
            <a:r>
              <a:rPr lang="en-US" sz="2400" b="1" dirty="0"/>
              <a:t>Use appropriate recording equipment and place in to correct positions.</a:t>
            </a:r>
          </a:p>
        </p:txBody>
      </p:sp>
      <p:pic>
        <p:nvPicPr>
          <p:cNvPr id="4" name="Picture 3" descr="A black and white image of a movie clapper&#10;&#10;Description automatically generated">
            <a:extLst>
              <a:ext uri="{FF2B5EF4-FFF2-40B4-BE49-F238E27FC236}">
                <a16:creationId xmlns:a16="http://schemas.microsoft.com/office/drawing/2014/main" id="{A1BD6576-D30A-8124-BD89-B69A1DF1A7EE}"/>
              </a:ext>
            </a:extLst>
          </p:cNvPr>
          <p:cNvPicPr>
            <a:picLocks noChangeAspect="1"/>
          </p:cNvPicPr>
          <p:nvPr/>
        </p:nvPicPr>
        <p:blipFill>
          <a:blip r:embed="rId6" cstate="print">
            <a:extLst>
              <a:ext uri="{BEBA8EAE-BF5A-486C-A8C5-ECC9F3942E4B}">
                <a14:imgProps xmlns:a14="http://schemas.microsoft.com/office/drawing/2010/main">
                  <a14:imgLayer r:embed="rId7">
                    <a14:imgEffect>
                      <a14:artisticGlowEdges/>
                    </a14:imgEffect>
                  </a14:imgLayer>
                </a14:imgProps>
              </a:ext>
              <a:ext uri="{28A0092B-C50C-407E-A947-70E740481C1C}">
                <a14:useLocalDpi xmlns:a14="http://schemas.microsoft.com/office/drawing/2010/main" val="0"/>
              </a:ext>
            </a:extLst>
          </a:blip>
          <a:stretch>
            <a:fillRect/>
          </a:stretch>
        </p:blipFill>
        <p:spPr>
          <a:xfrm>
            <a:off x="915473" y="857885"/>
            <a:ext cx="263833" cy="263102"/>
          </a:xfrm>
          <a:prstGeom prst="rect">
            <a:avLst/>
          </a:prstGeom>
          <a:ln>
            <a:solidFill>
              <a:srgbClr val="0070C0"/>
            </a:solidFill>
          </a:ln>
          <a:effectLst>
            <a:glow rad="139700">
              <a:schemeClr val="accent4">
                <a:satMod val="175000"/>
                <a:alpha val="40000"/>
              </a:schemeClr>
            </a:glow>
          </a:effectLst>
        </p:spPr>
      </p:pic>
      <p:pic>
        <p:nvPicPr>
          <p:cNvPr id="5" name="Picture 4" descr="A black and white image of a movie clapper&#10;&#10;Description automatically generated">
            <a:extLst>
              <a:ext uri="{FF2B5EF4-FFF2-40B4-BE49-F238E27FC236}">
                <a16:creationId xmlns:a16="http://schemas.microsoft.com/office/drawing/2014/main" id="{77A2C2BE-EFFA-4261-5E22-83CFE2442953}"/>
              </a:ext>
            </a:extLst>
          </p:cNvPr>
          <p:cNvPicPr>
            <a:picLocks noChangeAspect="1"/>
          </p:cNvPicPr>
          <p:nvPr/>
        </p:nvPicPr>
        <p:blipFill>
          <a:blip r:embed="rId6" cstate="print">
            <a:extLst>
              <a:ext uri="{BEBA8EAE-BF5A-486C-A8C5-ECC9F3942E4B}">
                <a14:imgProps xmlns:a14="http://schemas.microsoft.com/office/drawing/2010/main">
                  <a14:imgLayer r:embed="rId7">
                    <a14:imgEffect>
                      <a14:artisticGlowEdges/>
                    </a14:imgEffect>
                  </a14:imgLayer>
                </a14:imgProps>
              </a:ext>
              <a:ext uri="{28A0092B-C50C-407E-A947-70E740481C1C}">
                <a14:useLocalDpi xmlns:a14="http://schemas.microsoft.com/office/drawing/2010/main" val="0"/>
              </a:ext>
            </a:extLst>
          </a:blip>
          <a:stretch>
            <a:fillRect/>
          </a:stretch>
        </p:blipFill>
        <p:spPr>
          <a:xfrm>
            <a:off x="915472" y="2640687"/>
            <a:ext cx="263833" cy="263102"/>
          </a:xfrm>
          <a:prstGeom prst="rect">
            <a:avLst/>
          </a:prstGeom>
          <a:ln>
            <a:solidFill>
              <a:srgbClr val="0070C0"/>
            </a:solidFill>
          </a:ln>
          <a:effectLst>
            <a:glow rad="139700">
              <a:schemeClr val="accent4">
                <a:satMod val="175000"/>
                <a:alpha val="40000"/>
              </a:schemeClr>
            </a:glow>
          </a:effectLst>
        </p:spPr>
      </p:pic>
      <p:pic>
        <p:nvPicPr>
          <p:cNvPr id="6" name="Picture 5" descr="A black and white image of a movie clapper&#10;&#10;Description automatically generated">
            <a:extLst>
              <a:ext uri="{FF2B5EF4-FFF2-40B4-BE49-F238E27FC236}">
                <a16:creationId xmlns:a16="http://schemas.microsoft.com/office/drawing/2014/main" id="{DE791BF9-E68A-1DD2-31BE-0944D1D20DED}"/>
              </a:ext>
            </a:extLst>
          </p:cNvPr>
          <p:cNvPicPr>
            <a:picLocks noChangeAspect="1"/>
          </p:cNvPicPr>
          <p:nvPr/>
        </p:nvPicPr>
        <p:blipFill>
          <a:blip r:embed="rId6" cstate="print">
            <a:extLst>
              <a:ext uri="{BEBA8EAE-BF5A-486C-A8C5-ECC9F3942E4B}">
                <a14:imgProps xmlns:a14="http://schemas.microsoft.com/office/drawing/2010/main">
                  <a14:imgLayer r:embed="rId7">
                    <a14:imgEffect>
                      <a14:artisticGlowEdges/>
                    </a14:imgEffect>
                  </a14:imgLayer>
                </a14:imgProps>
              </a:ext>
              <a:ext uri="{28A0092B-C50C-407E-A947-70E740481C1C}">
                <a14:useLocalDpi xmlns:a14="http://schemas.microsoft.com/office/drawing/2010/main" val="0"/>
              </a:ext>
            </a:extLst>
          </a:blip>
          <a:stretch>
            <a:fillRect/>
          </a:stretch>
        </p:blipFill>
        <p:spPr>
          <a:xfrm>
            <a:off x="915472" y="4423489"/>
            <a:ext cx="263833" cy="263102"/>
          </a:xfrm>
          <a:prstGeom prst="rect">
            <a:avLst/>
          </a:prstGeom>
          <a:ln>
            <a:solidFill>
              <a:srgbClr val="0070C0"/>
            </a:solidFill>
          </a:ln>
          <a:effectLst>
            <a:glow rad="139700">
              <a:schemeClr val="accent4">
                <a:satMod val="175000"/>
                <a:alpha val="40000"/>
              </a:schemeClr>
            </a:glow>
          </a:effectLst>
        </p:spPr>
      </p:pic>
      <p:pic>
        <p:nvPicPr>
          <p:cNvPr id="7" name="Picture 6" descr="A black and white image of a movie clapper&#10;&#10;Description automatically generated">
            <a:extLst>
              <a:ext uri="{FF2B5EF4-FFF2-40B4-BE49-F238E27FC236}">
                <a16:creationId xmlns:a16="http://schemas.microsoft.com/office/drawing/2014/main" id="{92318546-C235-33B6-14A5-AAC9B80CF7A2}"/>
              </a:ext>
            </a:extLst>
          </p:cNvPr>
          <p:cNvPicPr>
            <a:picLocks noChangeAspect="1"/>
          </p:cNvPicPr>
          <p:nvPr/>
        </p:nvPicPr>
        <p:blipFill>
          <a:blip r:embed="rId6" cstate="print">
            <a:extLst>
              <a:ext uri="{BEBA8EAE-BF5A-486C-A8C5-ECC9F3942E4B}">
                <a14:imgProps xmlns:a14="http://schemas.microsoft.com/office/drawing/2010/main">
                  <a14:imgLayer r:embed="rId7">
                    <a14:imgEffect>
                      <a14:artisticGlowEdges/>
                    </a14:imgEffect>
                  </a14:imgLayer>
                </a14:imgProps>
              </a:ext>
              <a:ext uri="{28A0092B-C50C-407E-A947-70E740481C1C}">
                <a14:useLocalDpi xmlns:a14="http://schemas.microsoft.com/office/drawing/2010/main" val="0"/>
              </a:ext>
            </a:extLst>
          </a:blip>
          <a:stretch>
            <a:fillRect/>
          </a:stretch>
        </p:blipFill>
        <p:spPr>
          <a:xfrm>
            <a:off x="915472" y="5468805"/>
            <a:ext cx="263833" cy="263102"/>
          </a:xfrm>
          <a:prstGeom prst="rect">
            <a:avLst/>
          </a:prstGeom>
          <a:ln>
            <a:solidFill>
              <a:srgbClr val="0070C0"/>
            </a:solidFill>
          </a:ln>
          <a:effectLst>
            <a:glow rad="139700">
              <a:schemeClr val="accent4">
                <a:satMod val="175000"/>
                <a:alpha val="40000"/>
              </a:schemeClr>
            </a:glow>
          </a:effectLst>
        </p:spPr>
      </p:pic>
      <p:pic>
        <p:nvPicPr>
          <p:cNvPr id="8" name="Picture 7">
            <a:extLst>
              <a:ext uri="{FF2B5EF4-FFF2-40B4-BE49-F238E27FC236}">
                <a16:creationId xmlns:a16="http://schemas.microsoft.com/office/drawing/2014/main" id="{980D0A88-A25A-5CF8-BC4E-F225C952EC87}"/>
              </a:ext>
            </a:extLst>
          </p:cNvPr>
          <p:cNvPicPr>
            <a:picLocks noChangeAspect="1"/>
          </p:cNvPicPr>
          <p:nvPr/>
        </p:nvPicPr>
        <p:blipFill>
          <a:blip r:embed="rId8">
            <a:alphaModFix amt="50000"/>
            <a:extLst>
              <a:ext uri="{BEBA8EAE-BF5A-486C-A8C5-ECC9F3942E4B}">
                <a14:imgProps xmlns:a14="http://schemas.microsoft.com/office/drawing/2010/main">
                  <a14:imgLayer r:embed="rId9">
                    <a14:imgEffect>
                      <a14:backgroundRemoval t="1129" b="96840" l="3995" r="37683"/>
                    </a14:imgEffect>
                  </a14:imgLayer>
                </a14:imgProps>
              </a:ext>
            </a:extLst>
          </a:blip>
          <a:stretch>
            <a:fillRect/>
          </a:stretch>
        </p:blipFill>
        <p:spPr>
          <a:xfrm>
            <a:off x="-548640" y="1600920"/>
            <a:ext cx="5780970" cy="3410080"/>
          </a:xfrm>
          <a:prstGeom prst="rect">
            <a:avLst/>
          </a:prstGeom>
        </p:spPr>
      </p:pic>
    </p:spTree>
    <p:extLst>
      <p:ext uri="{BB962C8B-B14F-4D97-AF65-F5344CB8AC3E}">
        <p14:creationId xmlns:p14="http://schemas.microsoft.com/office/powerpoint/2010/main" val="3826652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283B33C-BA26-280C-592B-6915D2862965}"/>
              </a:ext>
            </a:extLst>
          </p:cNvPr>
          <p:cNvSpPr txBox="1"/>
          <p:nvPr/>
        </p:nvSpPr>
        <p:spPr>
          <a:xfrm>
            <a:off x="812891" y="2030173"/>
            <a:ext cx="7340385" cy="2590027"/>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7200" kern="1200" dirty="0">
                <a:solidFill>
                  <a:srgbClr val="FED501"/>
                </a:solidFill>
                <a:effectLst>
                  <a:outerShdw blurRad="38100" dist="38100" dir="2700000" algn="tl">
                    <a:srgbClr val="000000">
                      <a:alpha val="43137"/>
                    </a:srgbClr>
                  </a:outerShdw>
                </a:effectLst>
                <a:latin typeface="Arial Rounded MT Bold" panose="020F0704030504030204" pitchFamily="34" charset="0"/>
                <a:ea typeface="+mj-ea"/>
                <a:cs typeface="+mj-cs"/>
              </a:rPr>
              <a:t>Personal Improvements</a:t>
            </a:r>
            <a:endParaRPr lang="en-US" sz="8000" kern="1200" dirty="0">
              <a:solidFill>
                <a:srgbClr val="FED501"/>
              </a:solidFill>
              <a:effectLst>
                <a:outerShdw blurRad="38100" dist="38100" dir="2700000" algn="tl">
                  <a:srgbClr val="000000">
                    <a:alpha val="43137"/>
                  </a:srgbClr>
                </a:outerShdw>
              </a:effectLst>
              <a:latin typeface="+mj-lt"/>
              <a:ea typeface="+mj-ea"/>
              <a:cs typeface="+mj-cs"/>
            </a:endParaRPr>
          </a:p>
        </p:txBody>
      </p:sp>
      <p:pic>
        <p:nvPicPr>
          <p:cNvPr id="6" name="Picture 5">
            <a:extLst>
              <a:ext uri="{FF2B5EF4-FFF2-40B4-BE49-F238E27FC236}">
                <a16:creationId xmlns:a16="http://schemas.microsoft.com/office/drawing/2014/main" id="{775143EA-E20B-2D33-2180-DFFDEA8EAD8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370" b="99087" l="9816" r="87321"/>
                    </a14:imgEffect>
                  </a14:imgLayer>
                </a14:imgProps>
              </a:ext>
            </a:extLst>
          </a:blip>
          <a:stretch>
            <a:fillRect/>
          </a:stretch>
        </p:blipFill>
        <p:spPr>
          <a:xfrm rot="2697758">
            <a:off x="-628871" y="3679508"/>
            <a:ext cx="4658375" cy="4172532"/>
          </a:xfrm>
          <a:prstGeom prst="rect">
            <a:avLst/>
          </a:prstGeom>
        </p:spPr>
      </p:pic>
      <p:sp>
        <p:nvSpPr>
          <p:cNvPr id="15"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27EF64D-2E18-1BBF-496E-F95586432DDF}"/>
              </a:ext>
            </a:extLst>
          </p:cNvPr>
          <p:cNvPicPr>
            <a:picLocks noChangeAspect="1"/>
          </p:cNvPicPr>
          <p:nvPr/>
        </p:nvPicPr>
        <p:blipFill>
          <a:blip r:embed="rId4">
            <a:alphaModFix amt="70000"/>
            <a:extLst>
              <a:ext uri="{BEBA8EAE-BF5A-486C-A8C5-ECC9F3942E4B}">
                <a14:imgProps xmlns:a14="http://schemas.microsoft.com/office/drawing/2010/main">
                  <a14:imgLayer r:embed="rId5">
                    <a14:imgEffect>
                      <a14:backgroundRemoval t="1831" b="97483" l="34698" r="93772"/>
                    </a14:imgEffect>
                  </a14:imgLayer>
                </a14:imgProps>
              </a:ext>
            </a:extLst>
          </a:blip>
          <a:stretch>
            <a:fillRect/>
          </a:stretch>
        </p:blipFill>
        <p:spPr>
          <a:xfrm>
            <a:off x="-985088" y="-107940"/>
            <a:ext cx="3223072" cy="2506197"/>
          </a:xfrm>
          <a:prstGeom prst="rect">
            <a:avLst/>
          </a:prstGeom>
        </p:spPr>
      </p:pic>
      <p:pic>
        <p:nvPicPr>
          <p:cNvPr id="3" name="Picture 2">
            <a:extLst>
              <a:ext uri="{FF2B5EF4-FFF2-40B4-BE49-F238E27FC236}">
                <a16:creationId xmlns:a16="http://schemas.microsoft.com/office/drawing/2014/main" id="{6979F128-F90C-CFD0-A8C6-EE79D9CFCA7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7567334" y="1653159"/>
            <a:ext cx="3330651" cy="3767744"/>
          </a:xfrm>
          <a:prstGeom prst="rect">
            <a:avLst/>
          </a:prstGeom>
        </p:spPr>
      </p:pic>
    </p:spTree>
    <p:extLst>
      <p:ext uri="{BB962C8B-B14F-4D97-AF65-F5344CB8AC3E}">
        <p14:creationId xmlns:p14="http://schemas.microsoft.com/office/powerpoint/2010/main" val="3641087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618229-DC93-41E4-3897-EB908521F443}"/>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backgroundRemoval t="3659" b="90000" l="9955" r="96606"/>
                    </a14:imgEffect>
                  </a14:imgLayer>
                </a14:imgProps>
              </a:ext>
            </a:extLst>
          </a:blip>
          <a:stretch>
            <a:fillRect/>
          </a:stretch>
        </p:blipFill>
        <p:spPr>
          <a:xfrm>
            <a:off x="8079360" y="-158964"/>
            <a:ext cx="4440301" cy="4118830"/>
          </a:xfrm>
          <a:prstGeom prst="rect">
            <a:avLst/>
          </a:prstGeom>
        </p:spPr>
      </p:pic>
      <p:sp>
        <p:nvSpPr>
          <p:cNvPr id="5" name="TextBox 4">
            <a:extLst>
              <a:ext uri="{FF2B5EF4-FFF2-40B4-BE49-F238E27FC236}">
                <a16:creationId xmlns:a16="http://schemas.microsoft.com/office/drawing/2014/main" id="{DB1876C1-7995-6C31-D345-5492FEAE59AF}"/>
              </a:ext>
            </a:extLst>
          </p:cNvPr>
          <p:cNvSpPr txBox="1"/>
          <p:nvPr/>
        </p:nvSpPr>
        <p:spPr>
          <a:xfrm>
            <a:off x="491832" y="1093732"/>
            <a:ext cx="10030592" cy="4154984"/>
          </a:xfrm>
          <a:prstGeom prst="rect">
            <a:avLst/>
          </a:prstGeom>
          <a:noFill/>
        </p:spPr>
        <p:txBody>
          <a:bodyPr wrap="square">
            <a:spAutoFit/>
          </a:bodyPr>
          <a:lstStyle/>
          <a:p>
            <a:r>
              <a:rPr lang="en-US" sz="2400" b="1" i="0" dirty="0">
                <a:solidFill>
                  <a:srgbClr val="1F1F1F"/>
                </a:solidFill>
                <a:effectLst/>
                <a:latin typeface="Google Sans"/>
              </a:rPr>
              <a:t>Technical Skills:</a:t>
            </a:r>
          </a:p>
          <a:p>
            <a:endParaRPr lang="en-US" sz="2400" b="1" dirty="0">
              <a:solidFill>
                <a:srgbClr val="1F1F1F"/>
              </a:solidFill>
              <a:latin typeface="Google Sans"/>
            </a:endParaRPr>
          </a:p>
          <a:p>
            <a:endParaRPr lang="en-US" sz="2400" b="1" dirty="0">
              <a:solidFill>
                <a:srgbClr val="1F1F1F"/>
              </a:solidFill>
              <a:latin typeface="Google Sans"/>
            </a:endParaRPr>
          </a:p>
          <a:p>
            <a:pPr marL="342900" indent="-342900">
              <a:buFont typeface="Wingdings" panose="05000000000000000000" pitchFamily="2" charset="2"/>
              <a:buChar char="§"/>
            </a:pPr>
            <a:r>
              <a:rPr lang="en-US" sz="2400" b="1" dirty="0"/>
              <a:t>Storytelling: Crafting a compelling narrative within a short timeframe requires focus and conciseness. </a:t>
            </a:r>
          </a:p>
          <a:p>
            <a:pPr marL="342900" indent="-342900">
              <a:buFont typeface="Wingdings" panose="05000000000000000000" pitchFamily="2" charset="2"/>
              <a:buChar char="§"/>
            </a:pPr>
            <a:r>
              <a:rPr lang="en-US" sz="2400" b="1" dirty="0"/>
              <a:t>Visual Communication: Directing shots, framing scenes, and understanding lighting all become crucial aspects.</a:t>
            </a:r>
          </a:p>
          <a:p>
            <a:pPr marL="342900" indent="-342900">
              <a:buFont typeface="Wingdings" panose="05000000000000000000" pitchFamily="2" charset="2"/>
              <a:buChar char="§"/>
            </a:pPr>
            <a:r>
              <a:rPr lang="en-US" sz="2400" b="1" dirty="0"/>
              <a:t>Project Management: Juggling various aspects like pre-production, filming, editing, and post-production requires organization and scheduling.   </a:t>
            </a:r>
          </a:p>
          <a:p>
            <a:pPr marL="342900" indent="-342900">
              <a:buFont typeface="Wingdings" panose="05000000000000000000" pitchFamily="2" charset="2"/>
              <a:buChar char="§"/>
            </a:pPr>
            <a:endParaRPr lang="en-US" sz="2400" b="1" dirty="0"/>
          </a:p>
          <a:p>
            <a:pPr marL="342900" indent="-342900">
              <a:buFont typeface="Wingdings" panose="05000000000000000000" pitchFamily="2" charset="2"/>
              <a:buChar char="§"/>
            </a:pPr>
            <a:endParaRPr lang="en-US" sz="2400" b="1" dirty="0"/>
          </a:p>
        </p:txBody>
      </p:sp>
      <p:pic>
        <p:nvPicPr>
          <p:cNvPr id="4" name="Picture 3">
            <a:extLst>
              <a:ext uri="{FF2B5EF4-FFF2-40B4-BE49-F238E27FC236}">
                <a16:creationId xmlns:a16="http://schemas.microsoft.com/office/drawing/2014/main" id="{EE58EA4D-28AA-4241-BEC2-A50866795B3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7540" b="100000" l="29827" r="49268"/>
                    </a14:imgEffect>
                  </a14:imgLayer>
                </a14:imgProps>
              </a:ext>
            </a:extLst>
          </a:blip>
          <a:stretch>
            <a:fillRect/>
          </a:stretch>
        </p:blipFill>
        <p:spPr>
          <a:xfrm>
            <a:off x="-757645" y="4203511"/>
            <a:ext cx="4500050" cy="2654490"/>
          </a:xfrm>
          <a:prstGeom prst="rect">
            <a:avLst/>
          </a:prstGeom>
        </p:spPr>
      </p:pic>
      <p:pic>
        <p:nvPicPr>
          <p:cNvPr id="6" name="Picture 5">
            <a:extLst>
              <a:ext uri="{FF2B5EF4-FFF2-40B4-BE49-F238E27FC236}">
                <a16:creationId xmlns:a16="http://schemas.microsoft.com/office/drawing/2014/main" id="{457FF696-7A90-5867-A9E9-52EC984AF74C}"/>
              </a:ext>
            </a:extLst>
          </p:cNvPr>
          <p:cNvPicPr>
            <a:picLocks noChangeAspect="1"/>
          </p:cNvPicPr>
          <p:nvPr/>
        </p:nvPicPr>
        <p:blipFill>
          <a:blip r:embed="rId6">
            <a:alphaModFix amt="20000"/>
            <a:extLst>
              <a:ext uri="{BEBA8EAE-BF5A-486C-A8C5-ECC9F3942E4B}">
                <a14:imgProps xmlns:a14="http://schemas.microsoft.com/office/drawing/2010/main">
                  <a14:imgLayer r:embed="rId7">
                    <a14:imgEffect>
                      <a14:backgroundRemoval t="31378" b="69208" l="713" r="99050"/>
                    </a14:imgEffect>
                  </a14:imgLayer>
                </a14:imgProps>
              </a:ext>
            </a:extLst>
          </a:blip>
          <a:stretch>
            <a:fillRect/>
          </a:stretch>
        </p:blipFill>
        <p:spPr>
          <a:xfrm rot="19600985">
            <a:off x="8802524" y="4034758"/>
            <a:ext cx="4706816" cy="3248478"/>
          </a:xfrm>
          <a:prstGeom prst="rect">
            <a:avLst/>
          </a:prstGeom>
        </p:spPr>
      </p:pic>
    </p:spTree>
    <p:extLst>
      <p:ext uri="{BB962C8B-B14F-4D97-AF65-F5344CB8AC3E}">
        <p14:creationId xmlns:p14="http://schemas.microsoft.com/office/powerpoint/2010/main" val="2115687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949491-E445-5AD9-E473-4C26D19D81CD}"/>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backgroundRemoval t="1026" b="90000" l="3387" r="97683"/>
                    </a14:imgEffect>
                  </a14:imgLayer>
                </a14:imgProps>
              </a:ext>
            </a:extLst>
          </a:blip>
          <a:stretch>
            <a:fillRect/>
          </a:stretch>
        </p:blipFill>
        <p:spPr>
          <a:xfrm>
            <a:off x="6580425" y="-304245"/>
            <a:ext cx="6129000" cy="4260802"/>
          </a:xfrm>
          <a:prstGeom prst="rect">
            <a:avLst/>
          </a:prstGeom>
        </p:spPr>
      </p:pic>
      <p:pic>
        <p:nvPicPr>
          <p:cNvPr id="3" name="Picture 2">
            <a:extLst>
              <a:ext uri="{FF2B5EF4-FFF2-40B4-BE49-F238E27FC236}">
                <a16:creationId xmlns:a16="http://schemas.microsoft.com/office/drawing/2014/main" id="{65B281C8-4D8C-65A8-8A1E-491153680F35}"/>
              </a:ext>
            </a:extLst>
          </p:cNvPr>
          <p:cNvPicPr>
            <a:picLocks noChangeAspect="1"/>
          </p:cNvPicPr>
          <p:nvPr/>
        </p:nvPicPr>
        <p:blipFill>
          <a:blip r:embed="rId4">
            <a:alphaModFix amt="70000"/>
            <a:extLst>
              <a:ext uri="{BEBA8EAE-BF5A-486C-A8C5-ECC9F3942E4B}">
                <a14:imgProps xmlns:a14="http://schemas.microsoft.com/office/drawing/2010/main">
                  <a14:imgLayer r:embed="rId5">
                    <a14:imgEffect>
                      <a14:backgroundRemoval t="9943" b="89773" l="9836" r="99590"/>
                    </a14:imgEffect>
                  </a14:imgLayer>
                </a14:imgProps>
              </a:ext>
            </a:extLst>
          </a:blip>
          <a:stretch>
            <a:fillRect/>
          </a:stretch>
        </p:blipFill>
        <p:spPr>
          <a:xfrm>
            <a:off x="-1351128" y="3956557"/>
            <a:ext cx="4956948" cy="3575503"/>
          </a:xfrm>
          <a:prstGeom prst="rect">
            <a:avLst/>
          </a:prstGeom>
        </p:spPr>
      </p:pic>
      <p:sp>
        <p:nvSpPr>
          <p:cNvPr id="5" name="TextBox 4">
            <a:extLst>
              <a:ext uri="{FF2B5EF4-FFF2-40B4-BE49-F238E27FC236}">
                <a16:creationId xmlns:a16="http://schemas.microsoft.com/office/drawing/2014/main" id="{AEC7233B-C2AF-9279-23EA-95614D9D25DB}"/>
              </a:ext>
            </a:extLst>
          </p:cNvPr>
          <p:cNvSpPr txBox="1"/>
          <p:nvPr/>
        </p:nvSpPr>
        <p:spPr>
          <a:xfrm>
            <a:off x="743804" y="688790"/>
            <a:ext cx="8427492" cy="3046988"/>
          </a:xfrm>
          <a:prstGeom prst="rect">
            <a:avLst/>
          </a:prstGeom>
          <a:noFill/>
        </p:spPr>
        <p:txBody>
          <a:bodyPr wrap="square">
            <a:spAutoFit/>
          </a:bodyPr>
          <a:lstStyle/>
          <a:p>
            <a:r>
              <a:rPr lang="en-US" sz="2400" b="1" i="0" dirty="0">
                <a:solidFill>
                  <a:srgbClr val="1F1F1F"/>
                </a:solidFill>
                <a:effectLst/>
                <a:latin typeface="Google Sans"/>
              </a:rPr>
              <a:t>Personal Growth:</a:t>
            </a:r>
          </a:p>
          <a:p>
            <a:endParaRPr lang="en-US" sz="2400" b="1" i="0" dirty="0">
              <a:solidFill>
                <a:srgbClr val="1F1F1F"/>
              </a:solidFill>
              <a:effectLst/>
              <a:latin typeface="Google Sans"/>
            </a:endParaRPr>
          </a:p>
          <a:p>
            <a:pPr marL="342900" indent="-342900">
              <a:buFont typeface="Wingdings" panose="05000000000000000000" pitchFamily="2" charset="2"/>
              <a:buChar char="§"/>
            </a:pPr>
            <a:r>
              <a:rPr lang="en-US" sz="2400" b="1" dirty="0"/>
              <a:t>Problem-solving: Unexpected challenges are inevitable on set. </a:t>
            </a:r>
          </a:p>
          <a:p>
            <a:pPr marL="342900" indent="-342900">
              <a:buFont typeface="Wingdings" panose="05000000000000000000" pitchFamily="2" charset="2"/>
              <a:buChar char="§"/>
            </a:pPr>
            <a:r>
              <a:rPr lang="en-US" sz="2400" b="1" dirty="0"/>
              <a:t>Communication: Collaborating effectively with actors, crew members, and editors is essential. </a:t>
            </a:r>
          </a:p>
          <a:p>
            <a:pPr marL="342900" indent="-342900">
              <a:buFont typeface="Wingdings" panose="05000000000000000000" pitchFamily="2" charset="2"/>
              <a:buChar char="§"/>
            </a:pPr>
            <a:r>
              <a:rPr lang="en-US" sz="2400" b="1" dirty="0"/>
              <a:t>Time Management: Short films often have tight deadlines.</a:t>
            </a:r>
          </a:p>
          <a:p>
            <a:pPr marL="342900" indent="-342900">
              <a:buFont typeface="Wingdings" panose="05000000000000000000" pitchFamily="2" charset="2"/>
              <a:buChar char="§"/>
            </a:pPr>
            <a:r>
              <a:rPr lang="en-US" sz="2400" b="1" dirty="0"/>
              <a:t>Discipline: The filmmaking process requires commitment and focus.</a:t>
            </a:r>
          </a:p>
        </p:txBody>
      </p:sp>
      <p:sp>
        <p:nvSpPr>
          <p:cNvPr id="7" name="TextBox 6">
            <a:extLst>
              <a:ext uri="{FF2B5EF4-FFF2-40B4-BE49-F238E27FC236}">
                <a16:creationId xmlns:a16="http://schemas.microsoft.com/office/drawing/2014/main" id="{8459D855-A9BC-6545-DCAD-4A6D1F2CB36D}"/>
              </a:ext>
            </a:extLst>
          </p:cNvPr>
          <p:cNvSpPr txBox="1"/>
          <p:nvPr/>
        </p:nvSpPr>
        <p:spPr>
          <a:xfrm>
            <a:off x="3605820" y="4728813"/>
            <a:ext cx="7987952" cy="1200329"/>
          </a:xfrm>
          <a:prstGeom prst="rect">
            <a:avLst/>
          </a:prstGeom>
          <a:noFill/>
        </p:spPr>
        <p:txBody>
          <a:bodyPr wrap="square">
            <a:spAutoFit/>
          </a:bodyPr>
          <a:lstStyle/>
          <a:p>
            <a:r>
              <a:rPr lang="en-US" sz="2400" b="1" i="1" dirty="0">
                <a:solidFill>
                  <a:srgbClr val="1F1F1F"/>
                </a:solidFill>
                <a:effectLst/>
              </a:rPr>
              <a:t>Overall, making short films is a rewarding experience that can lead to significant personal and professional development.</a:t>
            </a:r>
            <a:endParaRPr lang="en-US" sz="2400" b="1" i="1" dirty="0"/>
          </a:p>
        </p:txBody>
      </p:sp>
    </p:spTree>
    <p:extLst>
      <p:ext uri="{BB962C8B-B14F-4D97-AF65-F5344CB8AC3E}">
        <p14:creationId xmlns:p14="http://schemas.microsoft.com/office/powerpoint/2010/main" val="1977108669"/>
      </p:ext>
    </p:extLst>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showMasterSp="0">
  <p:cSld>
    <p:bg>
      <p:bgPr>
        <a:solidFill>
          <a:schemeClr val="accent4">
            <a:lumMod val="40000"/>
            <a:lumOff val="60000"/>
          </a:schemeClr>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8"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 name="TextBox 3">
            <a:extLst>
              <a:ext uri="{FF2B5EF4-FFF2-40B4-BE49-F238E27FC236}">
                <a16:creationId xmlns:a16="http://schemas.microsoft.com/office/drawing/2014/main" id="{90885CD8-DE01-CCFE-4EEC-77E25980FD3F}"/>
              </a:ext>
            </a:extLst>
          </p:cNvPr>
          <p:cNvSpPr txBox="1"/>
          <p:nvPr/>
        </p:nvSpPr>
        <p:spPr>
          <a:xfrm>
            <a:off x="229856" y="99818"/>
            <a:ext cx="5993158" cy="3956075"/>
          </a:xfrm>
          <a:prstGeom prst="rect">
            <a:avLst/>
          </a:prstGeom>
        </p:spPr>
        <p:txBody>
          <a:bodyPr anchor="b" bIns="45720" lIns="91440" rIns="91440" rtlCol="0" tIns="45720" vert="horz">
            <a:normAutofit/>
          </a:bodyPr>
          <a:lstStyle/>
          <a:p>
            <a:pPr>
              <a:lnSpc>
                <a:spcPct val="90000"/>
              </a:lnSpc>
              <a:spcBef>
                <a:spcPct val="0"/>
              </a:spcBef>
              <a:spcAft>
                <a:spcPts val="600"/>
              </a:spcAft>
            </a:pPr>
            <a:r>
              <a:rPr dirty="0" lang="en-US" sz="8800">
                <a:solidFill>
                  <a:srgbClr val="FED501"/>
                </a:solidFill>
                <a:effectLst>
                  <a:outerShdw algn="tl" blurRad="38100" dir="2700000" dist="38100">
                    <a:srgbClr val="000000">
                      <a:alpha val="43137"/>
                    </a:srgbClr>
                  </a:outerShdw>
                </a:effectLst>
                <a:latin charset="0" panose="020F0704030504030204" pitchFamily="34" typeface="Arial Rounded MT Bold"/>
                <a:ea typeface="+mj-ea"/>
                <a:cs typeface="+mj-cs"/>
              </a:rPr>
              <a:t>Audience Review</a:t>
            </a:r>
          </a:p>
        </p:txBody>
      </p:sp>
      <p:sp>
        <p:nvSpPr>
          <p:cNvPr id="19"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solidFill>
                <a:prstClr val="white"/>
              </a:solidFill>
              <a:latin panose="020F0502020204030204" typeface="Calibri"/>
            </a:endParaRPr>
          </a:p>
        </p:txBody>
      </p:sp>
      <p:sp>
        <p:nvSpPr>
          <p:cNvPr id="20"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defTabSz="914400" eaLnBrk="1" fontAlgn="auto" hangingPunct="1" indent="0" latinLnBrk="0" lvl="0" marL="0" marR="0" rtl="0">
              <a:lnSpc>
                <a:spcPct val="100000"/>
              </a:lnSpc>
              <a:spcBef>
                <a:spcPts val="0"/>
              </a:spcBef>
              <a:spcAft>
                <a:spcPts val="0"/>
              </a:spcAft>
              <a:buClrTx/>
              <a:buSzTx/>
              <a:buFontTx/>
              <a:buNone/>
              <a:tabLst/>
              <a:defRPr/>
            </a:pPr>
            <a:endParaRPr b="0" baseline="0" cap="none" i="0" kern="1200" kumimoji="0" lang="en-US" noProof="0" normalizeH="0" spc="0" strike="noStrike" sz="1800" u="none">
              <a:ln>
                <a:noFill/>
              </a:ln>
              <a:solidFill>
                <a:prstClr val="white"/>
              </a:solidFill>
              <a:effectLst/>
              <a:uLnTx/>
              <a:uFillTx/>
              <a:latin panose="020F0502020204030204" typeface="Calibri"/>
              <a:ea typeface="+mn-ea"/>
              <a:cs typeface="+mn-cs"/>
            </a:endParaRPr>
          </a:p>
        </p:txBody>
      </p:sp>
      <p:pic>
        <p:nvPicPr>
          <p:cNvPr id="3" name="Picture 2">
            <a:extLst>
              <a:ext uri="{FF2B5EF4-FFF2-40B4-BE49-F238E27FC236}">
                <a16:creationId xmlns:a16="http://schemas.microsoft.com/office/drawing/2014/main" id="{91A0AD77-42AC-AFD3-D1F9-9455F83AC42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3" r="8" t="72"/>
          <a:stretch/>
        </p:blipFill>
        <p:spPr>
          <a:xfrm>
            <a:off x="5863534" y="102326"/>
            <a:ext cx="7328826" cy="6755674"/>
          </a:xfrm>
          <a:prstGeom prst="rect">
            <a:avLst/>
          </a:prstGeom>
        </p:spPr>
      </p:pic>
    </p:spTree>
    <p:extLst>
      <p:ext uri="{BB962C8B-B14F-4D97-AF65-F5344CB8AC3E}">
        <p14:creationId xmlns:p14="http://schemas.microsoft.com/office/powerpoint/2010/main" val="290699940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6"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wipe(down)" transition="in">
                                      <p:cBhvr>
                                        <p:cTn dur="580" id="7">
                                          <p:stCondLst>
                                            <p:cond delay="0"/>
                                          </p:stCondLst>
                                        </p:cTn>
                                        <p:tgtEl>
                                          <p:spTgt spid="4"/>
                                        </p:tgtEl>
                                      </p:cBhvr>
                                    </p:animEffect>
                                    <p:anim calcmode="lin" valueType="num">
                                      <p:cBhvr>
                                        <p:cTn dur="1822" id="8"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dur="664" id="9" tmFilter="0.0,0.0; 0.25,0.07; 0.50,0.2; 0.75,0.467; 1.0,1.0">
                                          <p:stCondLst>
                                            <p:cond delay="0"/>
                                          </p:stCondLst>
                                        </p:cTn>
                                        <p:tgtEl>
                                          <p:spTgt spid="4"/>
                                        </p:tgtEl>
                                        <p:attrNameLst>
                                          <p:attrName>ppt_y</p:attrName>
                                        </p:attrNameLst>
                                      </p:cBhvr>
                                      <p:tavLst>
                                        <p:tav fmla="#ppt_y-sin(pi*$)/3" tm="0">
                                          <p:val>
                                            <p:fltVal val="0.5"/>
                                          </p:val>
                                        </p:tav>
                                        <p:tav tm="100000">
                                          <p:val>
                                            <p:fltVal val="1"/>
                                          </p:val>
                                        </p:tav>
                                      </p:tavLst>
                                    </p:anim>
                                    <p:anim calcmode="lin" valueType="num">
                                      <p:cBhvr>
                                        <p:cTn dur="664" id="10" tmFilter="0, 0; 0.125,0.2665; 0.25,0.4; 0.375,0.465; 0.5,0.5;  0.625,0.535; 0.75,0.6; 0.875,0.7335; 1,1">
                                          <p:stCondLst>
                                            <p:cond delay="664"/>
                                          </p:stCondLst>
                                        </p:cTn>
                                        <p:tgtEl>
                                          <p:spTgt spid="4"/>
                                        </p:tgtEl>
                                        <p:attrNameLst>
                                          <p:attrName>ppt_y</p:attrName>
                                        </p:attrNameLst>
                                      </p:cBhvr>
                                      <p:tavLst>
                                        <p:tav fmla="#ppt_y-sin(pi*$)/9" tm="0">
                                          <p:val>
                                            <p:fltVal val="0"/>
                                          </p:val>
                                        </p:tav>
                                        <p:tav tm="100000">
                                          <p:val>
                                            <p:fltVal val="1"/>
                                          </p:val>
                                        </p:tav>
                                      </p:tavLst>
                                    </p:anim>
                                    <p:anim calcmode="lin" valueType="num">
                                      <p:cBhvr>
                                        <p:cTn dur="332" id="11" tmFilter="0, 0; 0.125,0.2665; 0.25,0.4; 0.375,0.465; 0.5,0.5;  0.625,0.535; 0.75,0.6; 0.875,0.7335; 1,1">
                                          <p:stCondLst>
                                            <p:cond delay="1324"/>
                                          </p:stCondLst>
                                        </p:cTn>
                                        <p:tgtEl>
                                          <p:spTgt spid="4"/>
                                        </p:tgtEl>
                                        <p:attrNameLst>
                                          <p:attrName>ppt_y</p:attrName>
                                        </p:attrNameLst>
                                      </p:cBhvr>
                                      <p:tavLst>
                                        <p:tav fmla="#ppt_y-sin(pi*$)/27" tm="0">
                                          <p:val>
                                            <p:fltVal val="0"/>
                                          </p:val>
                                        </p:tav>
                                        <p:tav tm="100000">
                                          <p:val>
                                            <p:fltVal val="1"/>
                                          </p:val>
                                        </p:tav>
                                      </p:tavLst>
                                    </p:anim>
                                    <p:anim calcmode="lin" valueType="num">
                                      <p:cBhvr>
                                        <p:cTn dur="164" id="12" tmFilter="0, 0; 0.125,0.2665; 0.25,0.4; 0.375,0.465; 0.5,0.5;  0.625,0.535; 0.75,0.6; 0.875,0.7335; 1,1">
                                          <p:stCondLst>
                                            <p:cond delay="1656"/>
                                          </p:stCondLst>
                                        </p:cTn>
                                        <p:tgtEl>
                                          <p:spTgt spid="4"/>
                                        </p:tgtEl>
                                        <p:attrNameLst>
                                          <p:attrName>ppt_y</p:attrName>
                                        </p:attrNameLst>
                                      </p:cBhvr>
                                      <p:tavLst>
                                        <p:tav fmla="#ppt_y-sin(pi*$)/81" tm="0">
                                          <p:val>
                                            <p:fltVal val="0"/>
                                          </p:val>
                                        </p:tav>
                                        <p:tav tm="100000">
                                          <p:val>
                                            <p:fltVal val="1"/>
                                          </p:val>
                                        </p:tav>
                                      </p:tavLst>
                                    </p:anim>
                                    <p:animScale>
                                      <p:cBhvr>
                                        <p:cTn dur="26" id="13">
                                          <p:stCondLst>
                                            <p:cond delay="650"/>
                                          </p:stCondLst>
                                        </p:cTn>
                                        <p:tgtEl>
                                          <p:spTgt spid="4"/>
                                        </p:tgtEl>
                                      </p:cBhvr>
                                      <p:to x="100000" y="60000"/>
                                    </p:animScale>
                                    <p:animScale>
                                      <p:cBhvr>
                                        <p:cTn decel="50000" dur="166" id="14">
                                          <p:stCondLst>
                                            <p:cond delay="676"/>
                                          </p:stCondLst>
                                        </p:cTn>
                                        <p:tgtEl>
                                          <p:spTgt spid="4"/>
                                        </p:tgtEl>
                                      </p:cBhvr>
                                      <p:to x="100000" y="100000"/>
                                    </p:animScale>
                                    <p:animScale>
                                      <p:cBhvr>
                                        <p:cTn dur="26" id="15">
                                          <p:stCondLst>
                                            <p:cond delay="1312"/>
                                          </p:stCondLst>
                                        </p:cTn>
                                        <p:tgtEl>
                                          <p:spTgt spid="4"/>
                                        </p:tgtEl>
                                      </p:cBhvr>
                                      <p:to x="100000" y="80000"/>
                                    </p:animScale>
                                    <p:animScale>
                                      <p:cBhvr>
                                        <p:cTn decel="50000" dur="166" id="16">
                                          <p:stCondLst>
                                            <p:cond delay="1338"/>
                                          </p:stCondLst>
                                        </p:cTn>
                                        <p:tgtEl>
                                          <p:spTgt spid="4"/>
                                        </p:tgtEl>
                                      </p:cBhvr>
                                      <p:to x="100000" y="100000"/>
                                    </p:animScale>
                                    <p:animScale>
                                      <p:cBhvr>
                                        <p:cTn dur="26" id="17">
                                          <p:stCondLst>
                                            <p:cond delay="1642"/>
                                          </p:stCondLst>
                                        </p:cTn>
                                        <p:tgtEl>
                                          <p:spTgt spid="4"/>
                                        </p:tgtEl>
                                      </p:cBhvr>
                                      <p:to x="100000" y="90000"/>
                                    </p:animScale>
                                    <p:animScale>
                                      <p:cBhvr>
                                        <p:cTn decel="50000" dur="166" id="18">
                                          <p:stCondLst>
                                            <p:cond delay="1668"/>
                                          </p:stCondLst>
                                        </p:cTn>
                                        <p:tgtEl>
                                          <p:spTgt spid="4"/>
                                        </p:tgtEl>
                                      </p:cBhvr>
                                      <p:to x="100000" y="100000"/>
                                    </p:animScale>
                                    <p:animScale>
                                      <p:cBhvr>
                                        <p:cTn dur="26" id="19">
                                          <p:stCondLst>
                                            <p:cond delay="1808"/>
                                          </p:stCondLst>
                                        </p:cTn>
                                        <p:tgtEl>
                                          <p:spTgt spid="4"/>
                                        </p:tgtEl>
                                      </p:cBhvr>
                                      <p:to x="100000" y="95000"/>
                                    </p:animScale>
                                    <p:animScale>
                                      <p:cBhvr>
                                        <p:cTn decel="50000" dur="166" id="20">
                                          <p:stCondLst>
                                            <p:cond delay="1834"/>
                                          </p:stCondLst>
                                        </p:cTn>
                                        <p:tgtEl>
                                          <p:spTgt spid="4"/>
                                        </p:tgtEl>
                                      </p:cBhvr>
                                      <p:to x="100000" y="100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44ADF3-0BFC-44CC-C94C-63139E07A51A}"/>
              </a:ext>
            </a:extLst>
          </p:cNvPr>
          <p:cNvSpPr txBox="1"/>
          <p:nvPr/>
        </p:nvSpPr>
        <p:spPr>
          <a:xfrm>
            <a:off x="159029" y="81463"/>
            <a:ext cx="7797616" cy="1077218"/>
          </a:xfrm>
          <a:prstGeom prst="rect">
            <a:avLst/>
          </a:prstGeom>
          <a:noFill/>
        </p:spPr>
        <p:txBody>
          <a:bodyPr wrap="square">
            <a:spAutoFit/>
          </a:bodyPr>
          <a:lstStyle/>
          <a:p>
            <a:r>
              <a:rPr lang="en-US" sz="6400" dirty="0">
                <a:solidFill>
                  <a:srgbClr val="FED501"/>
                </a:solidFill>
                <a:effectLst>
                  <a:outerShdw blurRad="38100" dist="38100" dir="2700000" algn="tl">
                    <a:srgbClr val="000000">
                      <a:alpha val="43137"/>
                    </a:srgbClr>
                  </a:outerShdw>
                </a:effectLst>
                <a:latin typeface="Arial Rounded MT Bold" panose="020F0704030504030204" pitchFamily="34" charset="0"/>
              </a:rPr>
              <a:t>Special</a:t>
            </a:r>
            <a:r>
              <a:rPr lang="en-US" sz="6400" dirty="0">
                <a:solidFill>
                  <a:srgbClr val="FED501"/>
                </a:solidFill>
                <a:latin typeface="Arial Rounded MT Bold" panose="020F0704030504030204" pitchFamily="34" charset="0"/>
              </a:rPr>
              <a:t> </a:t>
            </a:r>
            <a:r>
              <a:rPr lang="en-US" sz="6400" dirty="0">
                <a:solidFill>
                  <a:srgbClr val="FED501"/>
                </a:solidFill>
                <a:effectLst>
                  <a:outerShdw blurRad="38100" dist="38100" dir="2700000" algn="tl">
                    <a:srgbClr val="000000">
                      <a:alpha val="43137"/>
                    </a:srgbClr>
                  </a:outerShdw>
                </a:effectLst>
                <a:latin typeface="Arial Rounded MT Bold" panose="020F0704030504030204" pitchFamily="34" charset="0"/>
              </a:rPr>
              <a:t>Thanks</a:t>
            </a:r>
          </a:p>
        </p:txBody>
      </p:sp>
      <p:pic>
        <p:nvPicPr>
          <p:cNvPr id="4" name="Picture 3">
            <a:extLst>
              <a:ext uri="{FF2B5EF4-FFF2-40B4-BE49-F238E27FC236}">
                <a16:creationId xmlns:a16="http://schemas.microsoft.com/office/drawing/2014/main" id="{2DA4F18E-7E45-F8A1-5F36-A653A495C6CD}"/>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backgroundRemoval t="3655" b="89817" l="9978" r="89800"/>
                    </a14:imgEffect>
                  </a14:imgLayer>
                </a14:imgProps>
              </a:ext>
            </a:extLst>
          </a:blip>
          <a:stretch>
            <a:fillRect/>
          </a:stretch>
        </p:blipFill>
        <p:spPr>
          <a:xfrm rot="20723557">
            <a:off x="-1010766" y="4184116"/>
            <a:ext cx="3822916" cy="3246511"/>
          </a:xfrm>
          <a:prstGeom prst="rect">
            <a:avLst/>
          </a:prstGeom>
        </p:spPr>
      </p:pic>
      <p:pic>
        <p:nvPicPr>
          <p:cNvPr id="5" name="Picture 4">
            <a:extLst>
              <a:ext uri="{FF2B5EF4-FFF2-40B4-BE49-F238E27FC236}">
                <a16:creationId xmlns:a16="http://schemas.microsoft.com/office/drawing/2014/main" id="{639D844D-C6CD-43E7-5751-05FC53E026D1}"/>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880" b="34018" l="238" r="99050"/>
                    </a14:imgEffect>
                  </a14:imgLayer>
                </a14:imgProps>
              </a:ext>
            </a:extLst>
          </a:blip>
          <a:stretch>
            <a:fillRect/>
          </a:stretch>
        </p:blipFill>
        <p:spPr>
          <a:xfrm rot="5400000">
            <a:off x="6672177" y="518789"/>
            <a:ext cx="7279502" cy="5896223"/>
          </a:xfrm>
          <a:prstGeom prst="rect">
            <a:avLst/>
          </a:prstGeom>
        </p:spPr>
      </p:pic>
      <p:sp>
        <p:nvSpPr>
          <p:cNvPr id="7" name="TextBox 6">
            <a:extLst>
              <a:ext uri="{FF2B5EF4-FFF2-40B4-BE49-F238E27FC236}">
                <a16:creationId xmlns:a16="http://schemas.microsoft.com/office/drawing/2014/main" id="{4F7F764D-2D45-E2FC-9199-0B33A26DD92D}"/>
              </a:ext>
            </a:extLst>
          </p:cNvPr>
          <p:cNvSpPr txBox="1"/>
          <p:nvPr/>
        </p:nvSpPr>
        <p:spPr>
          <a:xfrm>
            <a:off x="1657125" y="1524070"/>
            <a:ext cx="9198592" cy="5072158"/>
          </a:xfrm>
          <a:prstGeom prst="rect">
            <a:avLst/>
          </a:prstGeom>
          <a:noFill/>
        </p:spPr>
        <p:txBody>
          <a:bodyPr wrap="square">
            <a:spAutoFit/>
          </a:bodyPr>
          <a:lstStyle/>
          <a:p>
            <a:pPr marL="342900" indent="-342900">
              <a:lnSpc>
                <a:spcPct val="90000"/>
              </a:lnSpc>
              <a:spcBef>
                <a:spcPct val="0"/>
              </a:spcBef>
              <a:spcAft>
                <a:spcPts val="600"/>
              </a:spcAft>
              <a:buFont typeface="Wingdings" panose="05000000000000000000" pitchFamily="2" charset="2"/>
              <a:buChar char="§"/>
            </a:pPr>
            <a:r>
              <a:rPr lang="en-US" sz="2400" b="1" kern="1200" dirty="0">
                <a:ea typeface="Gadugi" panose="020B0502040204020203" pitchFamily="34" charset="0"/>
                <a:cs typeface="+mj-cs"/>
              </a:rPr>
              <a:t>Mr. </a:t>
            </a:r>
            <a:r>
              <a:rPr lang="en-US" sz="2400" b="1" kern="1200" dirty="0" err="1">
                <a:ea typeface="Gadugi" panose="020B0502040204020203" pitchFamily="34" charset="0"/>
                <a:cs typeface="+mj-cs"/>
              </a:rPr>
              <a:t>Amila</a:t>
            </a:r>
            <a:r>
              <a:rPr lang="en-US" sz="2400" b="1" kern="1200" dirty="0">
                <a:ea typeface="Gadugi" panose="020B0502040204020203" pitchFamily="34" charset="0"/>
                <a:cs typeface="+mj-cs"/>
              </a:rPr>
              <a:t> </a:t>
            </a:r>
            <a:r>
              <a:rPr lang="en-US" sz="2400" b="1" kern="1200" dirty="0" err="1">
                <a:ea typeface="Gadugi" panose="020B0502040204020203" pitchFamily="34" charset="0"/>
                <a:cs typeface="+mj-cs"/>
              </a:rPr>
              <a:t>Helanuwan</a:t>
            </a:r>
            <a:r>
              <a:rPr lang="en-US" sz="2400" b="1" dirty="0">
                <a:ea typeface="Gadugi" panose="020B0502040204020203" pitchFamily="34" charset="0"/>
                <a:cs typeface="+mj-cs"/>
              </a:rPr>
              <a:t>-</a:t>
            </a:r>
            <a:r>
              <a:rPr lang="en-US" sz="2400" b="1" kern="1200" dirty="0">
                <a:ea typeface="Gadugi" panose="020B0502040204020203" pitchFamily="34" charset="0"/>
                <a:cs typeface="+mj-cs"/>
              </a:rPr>
              <a:t> Visiting lecturer  (MMT) , Department of Industrial Management , Faculty of Science , University of Kelaniya.</a:t>
            </a:r>
          </a:p>
          <a:p>
            <a:pPr marL="342900" indent="-342900">
              <a:lnSpc>
                <a:spcPct val="90000"/>
              </a:lnSpc>
              <a:spcBef>
                <a:spcPct val="0"/>
              </a:spcBef>
              <a:spcAft>
                <a:spcPts val="600"/>
              </a:spcAft>
              <a:buFont typeface="Wingdings" panose="05000000000000000000" pitchFamily="2" charset="2"/>
              <a:buChar char="§"/>
            </a:pPr>
            <a:endParaRPr lang="en-US" sz="2400" b="1" dirty="0">
              <a:ea typeface="Gadugi" panose="020B0502040204020203" pitchFamily="34" charset="0"/>
              <a:cs typeface="+mj-cs"/>
            </a:endParaRPr>
          </a:p>
          <a:p>
            <a:pPr marL="342900" indent="-342900">
              <a:lnSpc>
                <a:spcPct val="90000"/>
              </a:lnSpc>
              <a:spcBef>
                <a:spcPct val="0"/>
              </a:spcBef>
              <a:spcAft>
                <a:spcPts val="600"/>
              </a:spcAft>
              <a:buFont typeface="Wingdings" panose="05000000000000000000" pitchFamily="2" charset="2"/>
              <a:buChar char="§"/>
            </a:pPr>
            <a:r>
              <a:rPr lang="en-US" sz="2400" b="1" kern="1200" dirty="0">
                <a:ea typeface="Gadugi" panose="020B0502040204020203" pitchFamily="34" charset="0"/>
                <a:cs typeface="+mj-cs"/>
              </a:rPr>
              <a:t>B.P. </a:t>
            </a:r>
            <a:r>
              <a:rPr lang="en-US" sz="2400" b="1" kern="1200" dirty="0" err="1">
                <a:ea typeface="Gadugi" panose="020B0502040204020203" pitchFamily="34" charset="0"/>
                <a:cs typeface="+mj-cs"/>
              </a:rPr>
              <a:t>Osmand</a:t>
            </a:r>
            <a:r>
              <a:rPr lang="en-US" sz="2400" b="1" kern="1200" dirty="0">
                <a:ea typeface="Gadugi" panose="020B0502040204020203" pitchFamily="34" charset="0"/>
                <a:cs typeface="+mj-cs"/>
              </a:rPr>
              <a:t> - Location provider.</a:t>
            </a:r>
          </a:p>
          <a:p>
            <a:pPr marL="342900" indent="-342900">
              <a:lnSpc>
                <a:spcPct val="90000"/>
              </a:lnSpc>
              <a:spcBef>
                <a:spcPct val="0"/>
              </a:spcBef>
              <a:spcAft>
                <a:spcPts val="600"/>
              </a:spcAft>
              <a:buFont typeface="Wingdings" panose="05000000000000000000" pitchFamily="2" charset="2"/>
              <a:buChar char="§"/>
            </a:pPr>
            <a:endParaRPr lang="en-US" sz="2400" b="1" dirty="0">
              <a:ea typeface="Gadugi" panose="020B0502040204020203" pitchFamily="34" charset="0"/>
              <a:cs typeface="+mj-cs"/>
            </a:endParaRPr>
          </a:p>
          <a:p>
            <a:pPr marL="342900" indent="-342900">
              <a:lnSpc>
                <a:spcPct val="90000"/>
              </a:lnSpc>
              <a:spcBef>
                <a:spcPct val="0"/>
              </a:spcBef>
              <a:spcAft>
                <a:spcPts val="600"/>
              </a:spcAft>
              <a:buFont typeface="Wingdings" panose="05000000000000000000" pitchFamily="2" charset="2"/>
              <a:buChar char="§"/>
            </a:pPr>
            <a:r>
              <a:rPr lang="en-US" sz="2400" b="1" kern="1200" dirty="0">
                <a:ea typeface="Gadugi" panose="020B0502040204020203" pitchFamily="34" charset="0"/>
                <a:cs typeface="+mj-cs"/>
              </a:rPr>
              <a:t>G.B. </a:t>
            </a:r>
            <a:r>
              <a:rPr lang="en-US" sz="2400" b="1" kern="1200" dirty="0" err="1">
                <a:ea typeface="Gadugi" panose="020B0502040204020203" pitchFamily="34" charset="0"/>
                <a:cs typeface="+mj-cs"/>
              </a:rPr>
              <a:t>Sandun</a:t>
            </a:r>
            <a:r>
              <a:rPr lang="en-US" sz="2400" b="1" kern="1200" dirty="0">
                <a:ea typeface="Gadugi" panose="020B0502040204020203" pitchFamily="34" charset="0"/>
                <a:cs typeface="+mj-cs"/>
              </a:rPr>
              <a:t> </a:t>
            </a:r>
            <a:r>
              <a:rPr lang="en-US" sz="2400" b="1" kern="1200" dirty="0" err="1">
                <a:ea typeface="Gadugi" panose="020B0502040204020203" pitchFamily="34" charset="0"/>
                <a:cs typeface="+mj-cs"/>
              </a:rPr>
              <a:t>Srimal</a:t>
            </a:r>
            <a:r>
              <a:rPr lang="en-US" sz="2400" b="1" kern="1200" dirty="0">
                <a:ea typeface="Gadugi" panose="020B0502040204020203" pitchFamily="34" charset="0"/>
                <a:cs typeface="+mj-cs"/>
              </a:rPr>
              <a:t> / </a:t>
            </a:r>
            <a:r>
              <a:rPr lang="en-US" sz="2400" b="1" kern="1200" dirty="0" err="1">
                <a:ea typeface="Gadugi" panose="020B0502040204020203" pitchFamily="34" charset="0"/>
                <a:cs typeface="+mj-cs"/>
              </a:rPr>
              <a:t>Pramuditha</a:t>
            </a:r>
            <a:r>
              <a:rPr lang="en-US" sz="2400" b="1" kern="1200" dirty="0">
                <a:ea typeface="Gadugi" panose="020B0502040204020203" pitchFamily="34" charset="0"/>
                <a:cs typeface="+mj-cs"/>
              </a:rPr>
              <a:t> Dilshan - Videography and </a:t>
            </a:r>
            <a:r>
              <a:rPr lang="en-US" sz="2400" b="1" dirty="0" err="1">
                <a:ea typeface="Gadugi" panose="020B0502040204020203" pitchFamily="34" charset="0"/>
                <a:cs typeface="+mj-cs"/>
              </a:rPr>
              <a:t>C</a:t>
            </a:r>
            <a:r>
              <a:rPr lang="en-US" sz="2400" b="1" kern="1200" dirty="0" err="1">
                <a:ea typeface="Gadugi" panose="020B0502040204020203" pitchFamily="34" charset="0"/>
                <a:cs typeface="+mj-cs"/>
              </a:rPr>
              <a:t>amera&amp;Gimbal</a:t>
            </a:r>
            <a:r>
              <a:rPr lang="en-US" sz="2400" b="1" kern="1200" dirty="0">
                <a:ea typeface="Gadugi" panose="020B0502040204020203" pitchFamily="34" charset="0"/>
                <a:cs typeface="+mj-cs"/>
              </a:rPr>
              <a:t> </a:t>
            </a:r>
          </a:p>
          <a:p>
            <a:pPr>
              <a:lnSpc>
                <a:spcPct val="90000"/>
              </a:lnSpc>
              <a:spcBef>
                <a:spcPct val="0"/>
              </a:spcBef>
              <a:spcAft>
                <a:spcPts val="600"/>
              </a:spcAft>
            </a:pPr>
            <a:endParaRPr lang="en-US" sz="2400" b="1" kern="1200" dirty="0">
              <a:ea typeface="Gadugi" panose="020B0502040204020203" pitchFamily="34" charset="0"/>
              <a:cs typeface="+mj-cs"/>
            </a:endParaRPr>
          </a:p>
          <a:p>
            <a:pPr marL="342900" indent="-342900">
              <a:lnSpc>
                <a:spcPct val="90000"/>
              </a:lnSpc>
              <a:spcBef>
                <a:spcPct val="0"/>
              </a:spcBef>
              <a:spcAft>
                <a:spcPts val="600"/>
              </a:spcAft>
              <a:buFont typeface="Wingdings" panose="05000000000000000000" pitchFamily="2" charset="2"/>
              <a:buChar char="§"/>
            </a:pPr>
            <a:r>
              <a:rPr lang="en-US" sz="2400" b="1" kern="1200" dirty="0">
                <a:ea typeface="Gadugi" panose="020B0502040204020203" pitchFamily="34" charset="0"/>
                <a:cs typeface="+mj-cs"/>
              </a:rPr>
              <a:t>B.K. Prashan Dilruk - Helped with Lighting equipment &amp; acting.</a:t>
            </a:r>
          </a:p>
          <a:p>
            <a:pPr marL="342900" indent="-342900">
              <a:lnSpc>
                <a:spcPct val="90000"/>
              </a:lnSpc>
              <a:spcBef>
                <a:spcPct val="0"/>
              </a:spcBef>
              <a:spcAft>
                <a:spcPts val="600"/>
              </a:spcAft>
              <a:buFont typeface="Wingdings" panose="05000000000000000000" pitchFamily="2" charset="2"/>
              <a:buChar char="§"/>
            </a:pPr>
            <a:endParaRPr lang="en-US" sz="2400" b="1" kern="1200" dirty="0">
              <a:ea typeface="Gadugi" panose="020B0502040204020203" pitchFamily="34" charset="0"/>
              <a:cs typeface="+mj-cs"/>
            </a:endParaRPr>
          </a:p>
          <a:p>
            <a:pPr marL="342900" indent="-342900">
              <a:lnSpc>
                <a:spcPct val="90000"/>
              </a:lnSpc>
              <a:spcBef>
                <a:spcPct val="0"/>
              </a:spcBef>
              <a:spcAft>
                <a:spcPts val="600"/>
              </a:spcAft>
              <a:buFont typeface="Wingdings" panose="05000000000000000000" pitchFamily="2" charset="2"/>
              <a:buChar char="§"/>
            </a:pPr>
            <a:r>
              <a:rPr lang="en-US" sz="2400" b="1" kern="1200" dirty="0" err="1">
                <a:ea typeface="Gadugi" panose="020B0502040204020203" pitchFamily="34" charset="0"/>
                <a:cs typeface="+mj-cs"/>
              </a:rPr>
              <a:t>Sakeer</a:t>
            </a:r>
            <a:r>
              <a:rPr lang="en-US" sz="2400" b="1" kern="1200" dirty="0">
                <a:ea typeface="Gadugi" panose="020B0502040204020203" pitchFamily="34" charset="0"/>
                <a:cs typeface="+mj-cs"/>
              </a:rPr>
              <a:t> Ahamed &amp; Sudesh </a:t>
            </a:r>
            <a:r>
              <a:rPr lang="en-US" sz="2400" b="1" kern="1200" dirty="0" err="1">
                <a:ea typeface="Gadugi" panose="020B0502040204020203" pitchFamily="34" charset="0"/>
                <a:cs typeface="+mj-cs"/>
              </a:rPr>
              <a:t>Kumarasiri</a:t>
            </a:r>
            <a:r>
              <a:rPr lang="en-US" sz="2400" b="1" kern="1200" dirty="0">
                <a:ea typeface="Gadugi" panose="020B0502040204020203" pitchFamily="34" charset="0"/>
                <a:cs typeface="+mj-cs"/>
              </a:rPr>
              <a:t> - Helped with </a:t>
            </a:r>
            <a:r>
              <a:rPr lang="en-US" sz="2400" b="1" dirty="0">
                <a:ea typeface="Gadugi" panose="020B0502040204020203" pitchFamily="34" charset="0"/>
                <a:cs typeface="+mj-cs"/>
              </a:rPr>
              <a:t>D</a:t>
            </a:r>
            <a:r>
              <a:rPr lang="en-US" sz="2400" b="1" kern="1200" dirty="0">
                <a:ea typeface="Gadugi" panose="020B0502040204020203" pitchFamily="34" charset="0"/>
                <a:cs typeface="+mj-cs"/>
              </a:rPr>
              <a:t>ubbing</a:t>
            </a:r>
          </a:p>
          <a:p>
            <a:pPr marL="342900" indent="-342900">
              <a:lnSpc>
                <a:spcPct val="90000"/>
              </a:lnSpc>
              <a:spcBef>
                <a:spcPct val="0"/>
              </a:spcBef>
              <a:spcAft>
                <a:spcPts val="600"/>
              </a:spcAft>
              <a:buFont typeface="Wingdings" panose="05000000000000000000" pitchFamily="2" charset="2"/>
              <a:buChar char="§"/>
            </a:pPr>
            <a:endParaRPr lang="en-US" sz="2000" b="1" kern="1200" dirty="0">
              <a:latin typeface="Gadugi" panose="020B0502040204020203" pitchFamily="34" charset="0"/>
              <a:ea typeface="Gadugi" panose="020B0502040204020203" pitchFamily="34" charset="0"/>
              <a:cs typeface="+mj-cs"/>
            </a:endParaRPr>
          </a:p>
          <a:p>
            <a:pPr marL="342900" indent="-342900">
              <a:lnSpc>
                <a:spcPct val="90000"/>
              </a:lnSpc>
              <a:spcBef>
                <a:spcPct val="0"/>
              </a:spcBef>
              <a:spcAft>
                <a:spcPts val="600"/>
              </a:spcAft>
              <a:buFont typeface="Wingdings" panose="05000000000000000000" pitchFamily="2" charset="2"/>
              <a:buChar char="§"/>
            </a:pPr>
            <a:endParaRPr lang="en-US" sz="2000" b="1" kern="1200" dirty="0">
              <a:latin typeface="Gadugi" panose="020B0502040204020203" pitchFamily="34" charset="0"/>
              <a:ea typeface="Gadugi" panose="020B0502040204020203" pitchFamily="34" charset="0"/>
              <a:cs typeface="+mj-cs"/>
            </a:endParaRPr>
          </a:p>
        </p:txBody>
      </p:sp>
    </p:spTree>
    <p:extLst>
      <p:ext uri="{BB962C8B-B14F-4D97-AF65-F5344CB8AC3E}">
        <p14:creationId xmlns:p14="http://schemas.microsoft.com/office/powerpoint/2010/main" val="2957406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film strip in the air&#10;&#10;Description automatically generated">
            <a:extLst>
              <a:ext uri="{FF2B5EF4-FFF2-40B4-BE49-F238E27FC236}">
                <a16:creationId xmlns:a16="http://schemas.microsoft.com/office/drawing/2014/main" id="{ADB492B1-F9FF-F006-1D72-8C1BF686CD81}"/>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448459" y="0"/>
            <a:ext cx="15697621" cy="8895319"/>
          </a:xfrm>
          <a:prstGeom prst="rect">
            <a:avLst/>
          </a:prstGeom>
        </p:spPr>
      </p:pic>
      <p:pic>
        <p:nvPicPr>
          <p:cNvPr id="8" name="Picture 7" descr="A movie reel and clapper board&#10;&#10;Description automatically generated">
            <a:extLst>
              <a:ext uri="{FF2B5EF4-FFF2-40B4-BE49-F238E27FC236}">
                <a16:creationId xmlns:a16="http://schemas.microsoft.com/office/drawing/2014/main" id="{94C8320E-A19B-4289-23AA-63059426D974}"/>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984969" y="-699772"/>
            <a:ext cx="6645656" cy="3266509"/>
          </a:xfrm>
          <a:prstGeom prst="rect">
            <a:avLst/>
          </a:prstGeom>
        </p:spPr>
      </p:pic>
      <p:sp>
        <p:nvSpPr>
          <p:cNvPr id="6" name="TextBox 5">
            <a:extLst>
              <a:ext uri="{FF2B5EF4-FFF2-40B4-BE49-F238E27FC236}">
                <a16:creationId xmlns:a16="http://schemas.microsoft.com/office/drawing/2014/main" id="{404DF00A-B0D9-0CA7-E058-42E250D355E5}"/>
              </a:ext>
            </a:extLst>
          </p:cNvPr>
          <p:cNvSpPr txBox="1"/>
          <p:nvPr/>
        </p:nvSpPr>
        <p:spPr>
          <a:xfrm>
            <a:off x="1530414" y="1556173"/>
            <a:ext cx="9744501" cy="1569660"/>
          </a:xfrm>
          <a:prstGeom prst="rect">
            <a:avLst/>
          </a:prstGeom>
          <a:noFill/>
        </p:spPr>
        <p:txBody>
          <a:bodyPr wrap="square" rtlCol="0">
            <a:spAutoFit/>
          </a:bodyPr>
          <a:lstStyle/>
          <a:p>
            <a:r>
              <a:rPr lang="en-US" sz="9600" dirty="0">
                <a:ln w="0"/>
                <a:solidFill>
                  <a:srgbClr val="FED501"/>
                </a:solidFill>
                <a:effectLst>
                  <a:outerShdw blurRad="38100" dist="19050" dir="2700000" algn="tl" rotWithShape="0">
                    <a:schemeClr val="dk1">
                      <a:alpha val="40000"/>
                    </a:schemeClr>
                  </a:outerShdw>
                </a:effectLst>
                <a:latin typeface="Arial Rounded MT Bold" panose="020F0704030504030204" pitchFamily="34" charset="0"/>
              </a:rPr>
              <a:t>THANK YOU!</a:t>
            </a:r>
          </a:p>
        </p:txBody>
      </p:sp>
      <p:pic>
        <p:nvPicPr>
          <p:cNvPr id="10" name="Picture 9" descr="A black and white film strip&#10;&#10;Description automatically generated">
            <a:extLst>
              <a:ext uri="{FF2B5EF4-FFF2-40B4-BE49-F238E27FC236}">
                <a16:creationId xmlns:a16="http://schemas.microsoft.com/office/drawing/2014/main" id="{9EA3F145-41E9-3E41-D5C1-1BAA59AE3026}"/>
              </a:ext>
            </a:extLst>
          </p:cNvPr>
          <p:cNvPicPr>
            <a:picLocks noChangeAspect="1"/>
          </p:cNvPicPr>
          <p:nvPr/>
        </p:nvPicPr>
        <p:blipFill>
          <a:blip r:embed="rId4">
            <a:alphaModFix amt="70000"/>
            <a:extLst>
              <a:ext uri="{BEBA8EAE-BF5A-486C-A8C5-ECC9F3942E4B}">
                <a14:imgProps xmlns:a14="http://schemas.microsoft.com/office/drawing/2010/main">
                  <a14:imgLayer r:embed="rId5">
                    <a14:imgEffect>
                      <a14:backgroundRemoval t="1389" b="100000" l="0" r="100000"/>
                    </a14:imgEffect>
                  </a14:imgLayer>
                </a14:imgProps>
              </a:ext>
              <a:ext uri="{28A0092B-C50C-407E-A947-70E740481C1C}">
                <a14:useLocalDpi xmlns:a14="http://schemas.microsoft.com/office/drawing/2010/main" val="0"/>
              </a:ext>
            </a:extLst>
          </a:blip>
          <a:stretch>
            <a:fillRect/>
          </a:stretch>
        </p:blipFill>
        <p:spPr>
          <a:xfrm rot="11665650">
            <a:off x="9650554" y="131805"/>
            <a:ext cx="3637696" cy="1784156"/>
          </a:xfrm>
          <a:prstGeom prst="rect">
            <a:avLst/>
          </a:prstGeom>
        </p:spPr>
      </p:pic>
    </p:spTree>
    <p:extLst>
      <p:ext uri="{BB962C8B-B14F-4D97-AF65-F5344CB8AC3E}">
        <p14:creationId xmlns:p14="http://schemas.microsoft.com/office/powerpoint/2010/main" val="1337160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30642A-0780-DB71-F1EB-684DE0DDE7B7}"/>
              </a:ext>
            </a:extLst>
          </p:cNvPr>
          <p:cNvSpPr txBox="1"/>
          <p:nvPr/>
        </p:nvSpPr>
        <p:spPr>
          <a:xfrm>
            <a:off x="809190" y="259137"/>
            <a:ext cx="6093724" cy="1200329"/>
          </a:xfrm>
          <a:prstGeom prst="rect">
            <a:avLst/>
          </a:prstGeom>
          <a:noFill/>
        </p:spPr>
        <p:txBody>
          <a:bodyPr wrap="square">
            <a:spAutoFit/>
          </a:bodyPr>
          <a:lstStyle/>
          <a:p>
            <a:r>
              <a:rPr lang="en-US" sz="7200" dirty="0">
                <a:solidFill>
                  <a:srgbClr val="FED501"/>
                </a:solidFill>
                <a:effectLst>
                  <a:outerShdw blurRad="38100" dist="38100" dir="2700000" algn="tl">
                    <a:srgbClr val="000000">
                      <a:alpha val="43137"/>
                    </a:srgbClr>
                  </a:outerShdw>
                </a:effectLst>
                <a:latin typeface="Arial Rounded MT Bold" panose="020F0704030504030204" pitchFamily="34" charset="0"/>
              </a:rPr>
              <a:t>Content</a:t>
            </a:r>
          </a:p>
        </p:txBody>
      </p:sp>
      <p:pic>
        <p:nvPicPr>
          <p:cNvPr id="21" name="Picture 20">
            <a:extLst>
              <a:ext uri="{FF2B5EF4-FFF2-40B4-BE49-F238E27FC236}">
                <a16:creationId xmlns:a16="http://schemas.microsoft.com/office/drawing/2014/main" id="{F6480870-456F-928A-DD82-0F10CB813C1D}"/>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backgroundRemoval t="9943" b="89773" l="9836" r="99590"/>
                    </a14:imgEffect>
                  </a14:imgLayer>
                </a14:imgProps>
              </a:ext>
            </a:extLst>
          </a:blip>
          <a:stretch>
            <a:fillRect/>
          </a:stretch>
        </p:blipFill>
        <p:spPr>
          <a:xfrm>
            <a:off x="-1168712" y="1827482"/>
            <a:ext cx="7909827" cy="5705449"/>
          </a:xfrm>
          <a:prstGeom prst="rect">
            <a:avLst/>
          </a:prstGeom>
          <a:ln>
            <a:noFill/>
          </a:ln>
          <a:effectLst>
            <a:softEdge rad="112500"/>
          </a:effectLst>
        </p:spPr>
      </p:pic>
      <p:sp>
        <p:nvSpPr>
          <p:cNvPr id="8" name="TextBox 7">
            <a:extLst>
              <a:ext uri="{FF2B5EF4-FFF2-40B4-BE49-F238E27FC236}">
                <a16:creationId xmlns:a16="http://schemas.microsoft.com/office/drawing/2014/main" id="{B4BE1BCA-11FE-8F5F-ADBA-9D0F7B66B500}"/>
              </a:ext>
            </a:extLst>
          </p:cNvPr>
          <p:cNvSpPr txBox="1"/>
          <p:nvPr/>
        </p:nvSpPr>
        <p:spPr>
          <a:xfrm>
            <a:off x="4525512" y="1725512"/>
            <a:ext cx="6093724" cy="4031873"/>
          </a:xfrm>
          <a:prstGeom prst="rect">
            <a:avLst/>
          </a:prstGeom>
          <a:noFill/>
        </p:spPr>
        <p:txBody>
          <a:bodyPr wrap="square">
            <a:spAutoFit/>
          </a:bodyPr>
          <a:lstStyle/>
          <a:p>
            <a:pPr marL="457200" indent="-457200">
              <a:buFont typeface="Wingdings" panose="05000000000000000000" pitchFamily="2" charset="2"/>
              <a:buChar char="q"/>
            </a:pPr>
            <a:r>
              <a:rPr lang="en-US" sz="3200" dirty="0">
                <a:effectLst>
                  <a:outerShdw blurRad="38100" dist="38100" dir="2700000" algn="tl">
                    <a:srgbClr val="000000">
                      <a:alpha val="43137"/>
                    </a:srgbClr>
                  </a:outerShdw>
                </a:effectLst>
                <a:latin typeface="Arial Rounded MT Bold" panose="020F0704030504030204" pitchFamily="34" charset="0"/>
              </a:rPr>
              <a:t>Our Team</a:t>
            </a:r>
          </a:p>
          <a:p>
            <a:pPr marL="457200" indent="-457200">
              <a:buFont typeface="Wingdings" panose="05000000000000000000" pitchFamily="2" charset="2"/>
              <a:buChar char="q"/>
            </a:pPr>
            <a:r>
              <a:rPr lang="en-US" sz="3200" dirty="0">
                <a:effectLst>
                  <a:outerShdw blurRad="38100" dist="38100" dir="2700000" algn="tl">
                    <a:srgbClr val="000000">
                      <a:alpha val="43137"/>
                    </a:srgbClr>
                  </a:outerShdw>
                </a:effectLst>
                <a:latin typeface="Arial Rounded MT Bold" panose="020F0704030504030204" pitchFamily="34" charset="0"/>
              </a:rPr>
              <a:t>Introduction</a:t>
            </a:r>
          </a:p>
          <a:p>
            <a:pPr marL="457200" indent="-457200">
              <a:buFont typeface="Wingdings" panose="05000000000000000000" pitchFamily="2" charset="2"/>
              <a:buChar char="q"/>
            </a:pPr>
            <a:r>
              <a:rPr lang="en-US" sz="3200" dirty="0">
                <a:effectLst>
                  <a:outerShdw blurRad="38100" dist="38100" dir="2700000" algn="tl">
                    <a:srgbClr val="000000">
                      <a:alpha val="43137"/>
                    </a:srgbClr>
                  </a:outerShdw>
                </a:effectLst>
                <a:latin typeface="Arial Rounded MT Bold" panose="020F0704030504030204" pitchFamily="34" charset="0"/>
              </a:rPr>
              <a:t>DVD Cover</a:t>
            </a:r>
          </a:p>
          <a:p>
            <a:pPr marL="457200" indent="-457200">
              <a:buFont typeface="Wingdings" panose="05000000000000000000" pitchFamily="2" charset="2"/>
              <a:buChar char="q"/>
            </a:pPr>
            <a:r>
              <a:rPr lang="en-US" sz="3200" dirty="0">
                <a:effectLst>
                  <a:outerShdw blurRad="38100" dist="38100" dir="2700000" algn="tl">
                    <a:srgbClr val="000000">
                      <a:alpha val="43137"/>
                    </a:srgbClr>
                  </a:outerShdw>
                </a:effectLst>
                <a:latin typeface="Arial Rounded MT Bold" panose="020F0704030504030204" pitchFamily="34" charset="0"/>
              </a:rPr>
              <a:t>DVD Sticker</a:t>
            </a:r>
          </a:p>
          <a:p>
            <a:pPr marL="457200" indent="-457200">
              <a:buFont typeface="Wingdings" panose="05000000000000000000" pitchFamily="2" charset="2"/>
              <a:buChar char="q"/>
            </a:pPr>
            <a:r>
              <a:rPr lang="en-US" sz="3200" dirty="0">
                <a:effectLst>
                  <a:outerShdw blurRad="38100" dist="38100" dir="2700000" algn="tl">
                    <a:srgbClr val="000000">
                      <a:alpha val="43137"/>
                    </a:srgbClr>
                  </a:outerShdw>
                </a:effectLst>
                <a:latin typeface="Arial Rounded MT Bold" panose="020F0704030504030204" pitchFamily="34" charset="0"/>
              </a:rPr>
              <a:t>Video</a:t>
            </a:r>
          </a:p>
          <a:p>
            <a:pPr marL="457200" indent="-457200">
              <a:buFont typeface="Wingdings" panose="05000000000000000000" pitchFamily="2" charset="2"/>
              <a:buChar char="q"/>
            </a:pPr>
            <a:r>
              <a:rPr lang="en-US" sz="3200" dirty="0">
                <a:effectLst>
                  <a:outerShdw blurRad="38100" dist="38100" dir="2700000" algn="tl">
                    <a:srgbClr val="000000">
                      <a:alpha val="43137"/>
                    </a:srgbClr>
                  </a:outerShdw>
                </a:effectLst>
                <a:latin typeface="Arial Rounded MT Bold" panose="020F0704030504030204" pitchFamily="34" charset="0"/>
              </a:rPr>
              <a:t>Challenges</a:t>
            </a:r>
          </a:p>
          <a:p>
            <a:pPr marL="457200" indent="-457200">
              <a:buFont typeface="Wingdings" panose="05000000000000000000" pitchFamily="2" charset="2"/>
              <a:buChar char="q"/>
            </a:pPr>
            <a:r>
              <a:rPr lang="en-US" sz="3200" dirty="0">
                <a:effectLst>
                  <a:outerShdw blurRad="38100" dist="38100" dir="2700000" algn="tl">
                    <a:srgbClr val="000000">
                      <a:alpha val="43137"/>
                    </a:srgbClr>
                  </a:outerShdw>
                </a:effectLst>
                <a:latin typeface="Arial Rounded MT Bold" panose="020F0704030504030204" pitchFamily="34" charset="0"/>
              </a:rPr>
              <a:t>Lessons that we learned</a:t>
            </a:r>
          </a:p>
          <a:p>
            <a:pPr marL="457200" indent="-457200">
              <a:buFont typeface="Wingdings" panose="05000000000000000000" pitchFamily="2" charset="2"/>
              <a:buChar char="q"/>
            </a:pPr>
            <a:r>
              <a:rPr lang="en-US" sz="3200">
                <a:effectLst>
                  <a:outerShdw blurRad="38100" dist="38100" dir="2700000" algn="tl">
                    <a:srgbClr val="000000">
                      <a:alpha val="43137"/>
                    </a:srgbClr>
                  </a:outerShdw>
                </a:effectLst>
                <a:latin typeface="Arial Rounded MT Bold" panose="020F0704030504030204" pitchFamily="34" charset="0"/>
              </a:rPr>
              <a:t>Special </a:t>
            </a:r>
            <a:r>
              <a:rPr lang="en-US" sz="3200" dirty="0">
                <a:effectLst>
                  <a:outerShdw blurRad="38100" dist="38100" dir="2700000" algn="tl">
                    <a:srgbClr val="000000">
                      <a:alpha val="43137"/>
                    </a:srgbClr>
                  </a:outerShdw>
                </a:effectLst>
                <a:latin typeface="Arial Rounded MT Bold" panose="020F0704030504030204" pitchFamily="34" charset="0"/>
              </a:rPr>
              <a:t>Thanks</a:t>
            </a:r>
          </a:p>
        </p:txBody>
      </p:sp>
      <p:pic>
        <p:nvPicPr>
          <p:cNvPr id="22" name="Picture 21">
            <a:extLst>
              <a:ext uri="{FF2B5EF4-FFF2-40B4-BE49-F238E27FC236}">
                <a16:creationId xmlns:a16="http://schemas.microsoft.com/office/drawing/2014/main" id="{9D23D489-6041-160F-53CE-AD5A5140AD1C}"/>
              </a:ext>
            </a:extLst>
          </p:cNvPr>
          <p:cNvPicPr>
            <a:picLocks noChangeAspect="1"/>
          </p:cNvPicPr>
          <p:nvPr/>
        </p:nvPicPr>
        <p:blipFill>
          <a:blip r:embed="rId4">
            <a:alphaModFix amt="50000"/>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8956719" y="3191886"/>
            <a:ext cx="3841890" cy="4031874"/>
          </a:xfrm>
          <a:prstGeom prst="rect">
            <a:avLst/>
          </a:prstGeom>
        </p:spPr>
      </p:pic>
    </p:spTree>
    <p:extLst>
      <p:ext uri="{BB962C8B-B14F-4D97-AF65-F5344CB8AC3E}">
        <p14:creationId xmlns:p14="http://schemas.microsoft.com/office/powerpoint/2010/main" val="406806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90E965-079C-682F-1D1C-0C73E1C57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00413"/>
            <a:ext cx="12192000" cy="4572000"/>
          </a:xfrm>
          <a:prstGeom prst="rect">
            <a:avLst/>
          </a:prstGeom>
        </p:spPr>
      </p:pic>
      <p:sp>
        <p:nvSpPr>
          <p:cNvPr id="4" name="TextBox 3">
            <a:extLst>
              <a:ext uri="{FF2B5EF4-FFF2-40B4-BE49-F238E27FC236}">
                <a16:creationId xmlns:a16="http://schemas.microsoft.com/office/drawing/2014/main" id="{D47A101E-9577-6DBF-7F55-F4CAD82B4E1C}"/>
              </a:ext>
            </a:extLst>
          </p:cNvPr>
          <p:cNvSpPr txBox="1"/>
          <p:nvPr/>
        </p:nvSpPr>
        <p:spPr>
          <a:xfrm>
            <a:off x="0" y="4747"/>
            <a:ext cx="4726744" cy="1200329"/>
          </a:xfrm>
          <a:prstGeom prst="rect">
            <a:avLst/>
          </a:prstGeom>
          <a:noFill/>
        </p:spPr>
        <p:txBody>
          <a:bodyPr wrap="square" rtlCol="0">
            <a:spAutoFit/>
          </a:bodyPr>
          <a:lstStyle/>
          <a:p>
            <a:pPr algn="ctr"/>
            <a:r>
              <a:rPr lang="en-US" sz="7200" dirty="0">
                <a:solidFill>
                  <a:srgbClr val="FED501"/>
                </a:solidFill>
                <a:effectLst>
                  <a:outerShdw blurRad="38100" dist="38100" dir="2700000" algn="tl">
                    <a:srgbClr val="000000">
                      <a:alpha val="43137"/>
                    </a:srgbClr>
                  </a:outerShdw>
                </a:effectLst>
                <a:latin typeface="Arial Rounded MT Bold" panose="020F0704030504030204" pitchFamily="34" charset="0"/>
              </a:rPr>
              <a:t>Our Team</a:t>
            </a:r>
          </a:p>
        </p:txBody>
      </p:sp>
      <p:pic>
        <p:nvPicPr>
          <p:cNvPr id="6" name="Picture 5" descr="A person smiling at camera&#10;&#10;Description automatically generated">
            <a:extLst>
              <a:ext uri="{FF2B5EF4-FFF2-40B4-BE49-F238E27FC236}">
                <a16:creationId xmlns:a16="http://schemas.microsoft.com/office/drawing/2014/main" id="{CAFB9386-0E07-D4A7-3613-2322CB635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1341" y="2029849"/>
            <a:ext cx="3096711" cy="38708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794CB7A6-8395-1AA7-E82D-FC81914FD331}"/>
              </a:ext>
            </a:extLst>
          </p:cNvPr>
          <p:cNvSpPr txBox="1"/>
          <p:nvPr/>
        </p:nvSpPr>
        <p:spPr>
          <a:xfrm>
            <a:off x="7037696" y="2764964"/>
            <a:ext cx="2474794" cy="2585323"/>
          </a:xfrm>
          <a:prstGeom prst="rect">
            <a:avLst/>
          </a:prstGeom>
          <a:noFill/>
        </p:spPr>
        <p:txBody>
          <a:bodyPr wrap="square">
            <a:spAutoFit/>
          </a:bodyPr>
          <a:lstStyle/>
          <a:p>
            <a:r>
              <a:rPr lang="en-US" sz="1800" b="0" i="0" u="none" strike="noStrike" kern="1200" baseline="0" dirty="0">
                <a:solidFill>
                  <a:schemeClr val="dk1"/>
                </a:solidFill>
                <a:latin typeface="+mn-lt"/>
                <a:ea typeface="+mn-ea"/>
                <a:cs typeface="+mn-cs"/>
              </a:rPr>
              <a:t>HS/2019/0422 </a:t>
            </a:r>
          </a:p>
          <a:p>
            <a:r>
              <a:rPr lang="en-US" sz="1800" b="0" i="0" u="none" strike="noStrike" kern="1200" baseline="0" dirty="0">
                <a:solidFill>
                  <a:schemeClr val="dk1"/>
                </a:solidFill>
                <a:latin typeface="+mn-lt"/>
                <a:ea typeface="+mn-ea"/>
                <a:cs typeface="+mn-cs"/>
              </a:rPr>
              <a:t>B.P.U. </a:t>
            </a:r>
            <a:r>
              <a:rPr lang="en-US" sz="1800" b="0" i="0" u="none" strike="noStrike" kern="1200" baseline="0" dirty="0" err="1">
                <a:solidFill>
                  <a:schemeClr val="dk1"/>
                </a:solidFill>
                <a:latin typeface="+mn-lt"/>
                <a:ea typeface="+mn-ea"/>
                <a:cs typeface="+mn-cs"/>
              </a:rPr>
              <a:t>Buddhima</a:t>
            </a:r>
            <a:r>
              <a:rPr lang="en-US" sz="1800" b="0" i="0" u="none" strike="noStrike" kern="1200" baseline="0" dirty="0">
                <a:solidFill>
                  <a:schemeClr val="dk1"/>
                </a:solidFill>
                <a:latin typeface="+mn-lt"/>
                <a:ea typeface="+mn-ea"/>
                <a:cs typeface="+mn-cs"/>
              </a:rPr>
              <a:t> </a:t>
            </a:r>
            <a:endParaRPr lang="en-US" dirty="0"/>
          </a:p>
          <a:p>
            <a:r>
              <a:rPr lang="en-US" sz="1800" i="0" u="none" strike="noStrike" kern="1200" baseline="0" dirty="0">
                <a:solidFill>
                  <a:schemeClr val="dk1"/>
                </a:solidFill>
                <a:latin typeface="+mn-lt"/>
                <a:ea typeface="+mn-ea"/>
                <a:cs typeface="+mn-cs"/>
              </a:rPr>
              <a:t>(Team Leader)</a:t>
            </a:r>
          </a:p>
          <a:p>
            <a:endParaRPr lang="en-US" b="1" dirty="0">
              <a:solidFill>
                <a:schemeClr val="dk1"/>
              </a:solidFill>
            </a:endParaRPr>
          </a:p>
          <a:p>
            <a:r>
              <a:rPr lang="en-US" sz="1800" b="1" i="0" u="none" strike="noStrike" kern="1200" baseline="0" dirty="0">
                <a:solidFill>
                  <a:schemeClr val="dk1"/>
                </a:solidFill>
                <a:effectLst>
                  <a:outerShdw blurRad="38100" dist="38100" dir="2700000" algn="tl">
                    <a:srgbClr val="000000">
                      <a:alpha val="43137"/>
                    </a:srgbClr>
                  </a:outerShdw>
                </a:effectLst>
                <a:latin typeface="+mn-lt"/>
                <a:ea typeface="+mn-ea"/>
                <a:cs typeface="+mn-cs"/>
              </a:rPr>
              <a:t>Project Manager</a:t>
            </a:r>
          </a:p>
          <a:p>
            <a:r>
              <a:rPr lang="en-US" sz="1800" b="1" i="0" u="none" strike="noStrike" kern="1200" baseline="0" dirty="0">
                <a:solidFill>
                  <a:schemeClr val="dk1"/>
                </a:solidFill>
                <a:effectLst>
                  <a:outerShdw blurRad="38100" dist="38100" dir="2700000" algn="tl">
                    <a:srgbClr val="000000">
                      <a:alpha val="43137"/>
                    </a:srgbClr>
                  </a:outerShdw>
                </a:effectLst>
                <a:latin typeface="+mn-lt"/>
                <a:ea typeface="+mn-ea"/>
                <a:cs typeface="+mn-cs"/>
              </a:rPr>
              <a:t>Producer </a:t>
            </a:r>
          </a:p>
          <a:p>
            <a:r>
              <a:rPr lang="en-US" sz="1800" b="1" i="0" u="none" strike="noStrike" kern="1200" baseline="0" dirty="0">
                <a:solidFill>
                  <a:schemeClr val="dk1"/>
                </a:solidFill>
                <a:effectLst>
                  <a:outerShdw blurRad="38100" dist="38100" dir="2700000" algn="tl">
                    <a:srgbClr val="000000">
                      <a:alpha val="43137"/>
                    </a:srgbClr>
                  </a:outerShdw>
                </a:effectLst>
                <a:latin typeface="+mn-lt"/>
                <a:ea typeface="+mn-ea"/>
                <a:cs typeface="+mn-cs"/>
              </a:rPr>
              <a:t>Video Editor</a:t>
            </a:r>
          </a:p>
          <a:p>
            <a:r>
              <a:rPr lang="en-US" b="1" dirty="0">
                <a:solidFill>
                  <a:schemeClr val="dk1"/>
                </a:solidFill>
                <a:effectLst>
                  <a:outerShdw blurRad="38100" dist="38100" dir="2700000" algn="tl">
                    <a:srgbClr val="000000">
                      <a:alpha val="43137"/>
                    </a:srgbClr>
                  </a:outerShdw>
                </a:effectLst>
              </a:rPr>
              <a:t>Story Boarder</a:t>
            </a:r>
          </a:p>
          <a:p>
            <a:endParaRPr lang="en-US" dirty="0"/>
          </a:p>
        </p:txBody>
      </p:sp>
    </p:spTree>
    <p:extLst>
      <p:ext uri="{BB962C8B-B14F-4D97-AF65-F5344CB8AC3E}">
        <p14:creationId xmlns:p14="http://schemas.microsoft.com/office/powerpoint/2010/main" val="316845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yellow and white background&#10;&#10;Description automatically generated">
            <a:extLst>
              <a:ext uri="{FF2B5EF4-FFF2-40B4-BE49-F238E27FC236}">
                <a16:creationId xmlns:a16="http://schemas.microsoft.com/office/drawing/2014/main" id="{CB818FEB-94D7-756E-A75C-72F26C830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970671"/>
            <a:ext cx="12192000" cy="4572000"/>
          </a:xfrm>
          <a:prstGeom prst="rect">
            <a:avLst/>
          </a:prstGeom>
        </p:spPr>
      </p:pic>
      <p:pic>
        <p:nvPicPr>
          <p:cNvPr id="5" name="Picture 4" descr="A person in a suit&#10;&#10;Description automatically generated">
            <a:extLst>
              <a:ext uri="{FF2B5EF4-FFF2-40B4-BE49-F238E27FC236}">
                <a16:creationId xmlns:a16="http://schemas.microsoft.com/office/drawing/2014/main" id="{BCD103BE-FC07-CE43-3E77-071DB06A2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558" y="1079695"/>
            <a:ext cx="2688336" cy="31363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person taking a selfie&#10;&#10;Description automatically generated">
            <a:extLst>
              <a:ext uri="{FF2B5EF4-FFF2-40B4-BE49-F238E27FC236}">
                <a16:creationId xmlns:a16="http://schemas.microsoft.com/office/drawing/2014/main" id="{BD789249-D578-A9CA-831D-DFA7EB4291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4376" y="1079695"/>
            <a:ext cx="2331430" cy="31363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4C473ADC-A3B7-6AD7-5EED-C57592EE00D5}"/>
              </a:ext>
            </a:extLst>
          </p:cNvPr>
          <p:cNvSpPr txBox="1"/>
          <p:nvPr/>
        </p:nvSpPr>
        <p:spPr>
          <a:xfrm>
            <a:off x="1571939" y="5021819"/>
            <a:ext cx="3327955"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HS/2019/0575</a:t>
            </a:r>
          </a:p>
          <a:p>
            <a:pPr>
              <a:defRPr/>
            </a:pPr>
            <a:r>
              <a:rPr lang="en-US" sz="1800" b="0" i="0" u="none" strike="noStrike" kern="1200" baseline="0" dirty="0">
                <a:solidFill>
                  <a:schemeClr val="dk1"/>
                </a:solidFill>
                <a:latin typeface="+mn-lt"/>
                <a:ea typeface="+mn-ea"/>
                <a:cs typeface="+mn-cs"/>
              </a:rPr>
              <a:t>H.M.C.D. Lanka </a:t>
            </a:r>
            <a:r>
              <a:rPr lang="en-US" sz="1800" b="0" i="0" u="none" strike="noStrike" kern="1200" baseline="0" dirty="0" err="1">
                <a:solidFill>
                  <a:schemeClr val="dk1"/>
                </a:solidFill>
                <a:latin typeface="+mn-lt"/>
                <a:ea typeface="+mn-ea"/>
                <a:cs typeface="+mn-cs"/>
              </a:rPr>
              <a:t>Muhandiram</a:t>
            </a:r>
            <a:endParaRPr lang="en-US" dirty="0"/>
          </a:p>
          <a:p>
            <a:pPr>
              <a:defRPr/>
            </a:pPr>
            <a:r>
              <a:rPr lang="en-US" sz="1800" b="1" i="0" u="none" strike="noStrike" kern="1200" baseline="0" dirty="0">
                <a:solidFill>
                  <a:schemeClr val="dk1"/>
                </a:solidFill>
                <a:effectLst>
                  <a:outerShdw blurRad="38100" dist="38100" dir="2700000" algn="tl">
                    <a:srgbClr val="000000">
                      <a:alpha val="43137"/>
                    </a:srgbClr>
                  </a:outerShdw>
                </a:effectLst>
                <a:latin typeface="+mn-lt"/>
                <a:ea typeface="+mn-ea"/>
                <a:cs typeface="+mn-cs"/>
              </a:rPr>
              <a:t>Director/Script Writer</a:t>
            </a:r>
            <a:endParaRPr lang="en-US" sz="1800" b="0" i="0" u="none" strike="noStrike" kern="1200" baseline="0" dirty="0">
              <a:solidFill>
                <a:schemeClr val="dk1"/>
              </a:solidFill>
              <a:effectLst>
                <a:outerShdw blurRad="38100" dist="38100" dir="2700000" algn="tl">
                  <a:srgbClr val="000000">
                    <a:alpha val="43137"/>
                  </a:srgbClr>
                </a:outerShdw>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kern="1200" baseline="0" dirty="0">
              <a:solidFill>
                <a:schemeClr val="dk1"/>
              </a:solidFill>
              <a:latin typeface="+mn-lt"/>
              <a:ea typeface="+mn-ea"/>
              <a:cs typeface="+mn-cs"/>
            </a:endParaRPr>
          </a:p>
        </p:txBody>
      </p:sp>
      <p:sp>
        <p:nvSpPr>
          <p:cNvPr id="9" name="TextBox 8">
            <a:extLst>
              <a:ext uri="{FF2B5EF4-FFF2-40B4-BE49-F238E27FC236}">
                <a16:creationId xmlns:a16="http://schemas.microsoft.com/office/drawing/2014/main" id="{517CD21D-4A44-035D-F285-BDA64422EBF4}"/>
              </a:ext>
            </a:extLst>
          </p:cNvPr>
          <p:cNvSpPr txBox="1"/>
          <p:nvPr/>
        </p:nvSpPr>
        <p:spPr>
          <a:xfrm>
            <a:off x="8259518" y="4883319"/>
            <a:ext cx="3327955"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HS/2019/0792 </a:t>
            </a:r>
          </a:p>
          <a:p>
            <a:pPr>
              <a:defRPr/>
            </a:pPr>
            <a:r>
              <a:rPr lang="en-US" sz="1800" b="0" i="0" u="none" strike="noStrike" kern="1200" baseline="0" dirty="0">
                <a:solidFill>
                  <a:schemeClr val="dk1"/>
                </a:solidFill>
                <a:latin typeface="+mn-lt"/>
                <a:ea typeface="+mn-ea"/>
                <a:cs typeface="+mn-cs"/>
              </a:rPr>
              <a:t>D.U.Y. Liyanage </a:t>
            </a:r>
            <a:endParaRPr lang="en-US" dirty="0"/>
          </a:p>
          <a:p>
            <a:pPr>
              <a:defRPr/>
            </a:pPr>
            <a:r>
              <a:rPr lang="en-US" sz="1800" b="1" i="0" u="none" strike="noStrike" kern="1200" baseline="0" dirty="0">
                <a:solidFill>
                  <a:schemeClr val="dk1"/>
                </a:solidFill>
                <a:effectLst>
                  <a:outerShdw blurRad="38100" dist="38100" dir="2700000" algn="tl">
                    <a:srgbClr val="000000">
                      <a:alpha val="43137"/>
                    </a:srgbClr>
                  </a:outerShdw>
                </a:effectLst>
                <a:latin typeface="+mn-lt"/>
                <a:ea typeface="+mn-ea"/>
                <a:cs typeface="+mn-cs"/>
              </a:rPr>
              <a:t>Multimedia </a:t>
            </a:r>
            <a:r>
              <a:rPr lang="en-US" sz="1800" b="1" i="0" u="none" strike="noStrike" kern="1200" baseline="0" dirty="0">
                <a:solidFill>
                  <a:schemeClr val="dk1"/>
                </a:solidFill>
                <a:effectLst>
                  <a:outerShdw blurRad="38100" dist="38100" dir="2700000" algn="tl">
                    <a:srgbClr val="000000">
                      <a:alpha val="43137"/>
                    </a:srgbClr>
                  </a:outerShdw>
                </a:effectLst>
              </a:rPr>
              <a:t>Designer/Producer </a:t>
            </a:r>
            <a:endParaRPr lang="en-US" dirty="0">
              <a:solidFill>
                <a:schemeClr val="dk1"/>
              </a:solidFill>
              <a:effectLst>
                <a:outerShdw blurRad="38100" dist="38100" dir="2700000" algn="tl">
                  <a:srgbClr val="000000">
                    <a:alpha val="43137"/>
                  </a:srgbClr>
                </a:outerShdw>
              </a:effectLst>
            </a:endParaRPr>
          </a:p>
          <a:p>
            <a:pPr>
              <a:defRPr/>
            </a:pPr>
            <a:r>
              <a:rPr lang="en-US" sz="1800" b="1" i="0" u="none" strike="noStrike" kern="1200" baseline="0" dirty="0">
                <a:solidFill>
                  <a:schemeClr val="dk1"/>
                </a:solidFill>
                <a:effectLst>
                  <a:outerShdw blurRad="38100" dist="38100" dir="2700000" algn="tl">
                    <a:srgbClr val="000000">
                      <a:alpha val="43137"/>
                    </a:srgbClr>
                  </a:outerShdw>
                </a:effectLst>
                <a:latin typeface="+mn-lt"/>
                <a:ea typeface="+mn-ea"/>
                <a:cs typeface="+mn-cs"/>
              </a:rPr>
              <a:t>Actress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kern="1200" baseline="0" dirty="0">
              <a:solidFill>
                <a:schemeClr val="dk1"/>
              </a:solidFill>
              <a:latin typeface="+mn-lt"/>
              <a:ea typeface="+mn-ea"/>
              <a:cs typeface="+mn-cs"/>
            </a:endParaRPr>
          </a:p>
        </p:txBody>
      </p:sp>
    </p:spTree>
    <p:extLst>
      <p:ext uri="{BB962C8B-B14F-4D97-AF65-F5344CB8AC3E}">
        <p14:creationId xmlns:p14="http://schemas.microsoft.com/office/powerpoint/2010/main" val="251903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yellow and white background&#10;&#10;Description automatically generated">
            <a:extLst>
              <a:ext uri="{FF2B5EF4-FFF2-40B4-BE49-F238E27FC236}">
                <a16:creationId xmlns:a16="http://schemas.microsoft.com/office/drawing/2014/main" id="{CB818FEB-94D7-756E-A75C-72F26C830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970671"/>
            <a:ext cx="12192000" cy="4572000"/>
          </a:xfrm>
          <a:prstGeom prst="rect">
            <a:avLst/>
          </a:prstGeom>
        </p:spPr>
      </p:pic>
      <p:sp>
        <p:nvSpPr>
          <p:cNvPr id="8" name="TextBox 7">
            <a:extLst>
              <a:ext uri="{FF2B5EF4-FFF2-40B4-BE49-F238E27FC236}">
                <a16:creationId xmlns:a16="http://schemas.microsoft.com/office/drawing/2014/main" id="{4C473ADC-A3B7-6AD7-5EED-C57592EE00D5}"/>
              </a:ext>
            </a:extLst>
          </p:cNvPr>
          <p:cNvSpPr txBox="1"/>
          <p:nvPr/>
        </p:nvSpPr>
        <p:spPr>
          <a:xfrm>
            <a:off x="1418116" y="4883320"/>
            <a:ext cx="332795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HS/2019/0904 </a:t>
            </a:r>
          </a:p>
          <a:p>
            <a:pPr>
              <a:defRPr/>
            </a:pPr>
            <a:r>
              <a:rPr lang="en-US" sz="1800" b="0" i="0" u="none" strike="noStrike" kern="1200" baseline="0" dirty="0">
                <a:solidFill>
                  <a:schemeClr val="dk1"/>
                </a:solidFill>
                <a:latin typeface="+mn-lt"/>
                <a:ea typeface="+mn-ea"/>
                <a:cs typeface="+mn-cs"/>
              </a:rPr>
              <a:t>D.E. </a:t>
            </a:r>
            <a:r>
              <a:rPr lang="en-US" sz="1800" b="0" i="0" u="none" strike="noStrike" kern="1200" baseline="0" dirty="0" err="1">
                <a:solidFill>
                  <a:schemeClr val="dk1"/>
                </a:solidFill>
                <a:latin typeface="+mn-lt"/>
                <a:ea typeface="+mn-ea"/>
                <a:cs typeface="+mn-cs"/>
              </a:rPr>
              <a:t>Sacheeka</a:t>
            </a:r>
            <a:r>
              <a:rPr lang="en-US" sz="1800" b="0" i="0" u="none" strike="noStrike" kern="1200" baseline="0" dirty="0">
                <a:solidFill>
                  <a:schemeClr val="dk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a:solidFill>
                  <a:schemeClr val="dk1"/>
                </a:solidFill>
                <a:effectLst>
                  <a:outerShdw blurRad="38100" dist="38100" dir="2700000" algn="tl">
                    <a:srgbClr val="000000">
                      <a:alpha val="43137"/>
                    </a:srgbClr>
                  </a:outerShdw>
                </a:effectLst>
                <a:latin typeface="+mn-lt"/>
                <a:ea typeface="+mn-ea"/>
                <a:cs typeface="+mn-cs"/>
              </a:rPr>
              <a:t>Audio Recording </a:t>
            </a:r>
            <a:endParaRPr lang="en-US" sz="1800" b="0" i="0" u="none" strike="noStrike" kern="1200" baseline="0" dirty="0">
              <a:solidFill>
                <a:schemeClr val="dk1"/>
              </a:solidFill>
              <a:effectLst>
                <a:outerShdw blurRad="38100" dist="38100" dir="2700000" algn="tl">
                  <a:srgbClr val="000000">
                    <a:alpha val="43137"/>
                  </a:srgbClr>
                </a:outerShdw>
              </a:effectLst>
              <a:latin typeface="+mn-lt"/>
              <a:ea typeface="+mn-ea"/>
              <a:cs typeface="+mn-cs"/>
            </a:endParaRPr>
          </a:p>
        </p:txBody>
      </p:sp>
      <p:sp>
        <p:nvSpPr>
          <p:cNvPr id="9" name="TextBox 8">
            <a:extLst>
              <a:ext uri="{FF2B5EF4-FFF2-40B4-BE49-F238E27FC236}">
                <a16:creationId xmlns:a16="http://schemas.microsoft.com/office/drawing/2014/main" id="{517CD21D-4A44-035D-F285-BDA64422EBF4}"/>
              </a:ext>
            </a:extLst>
          </p:cNvPr>
          <p:cNvSpPr txBox="1"/>
          <p:nvPr/>
        </p:nvSpPr>
        <p:spPr>
          <a:xfrm>
            <a:off x="7751929" y="4883320"/>
            <a:ext cx="408068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HS/2019/0484 </a:t>
            </a:r>
          </a:p>
          <a:p>
            <a:pPr>
              <a:defRPr/>
            </a:pPr>
            <a:r>
              <a:rPr lang="en-US" sz="1800" b="0" i="0" u="none" strike="noStrike" kern="1200" baseline="0" dirty="0" err="1">
                <a:solidFill>
                  <a:schemeClr val="dk1"/>
                </a:solidFill>
                <a:latin typeface="+mn-lt"/>
                <a:ea typeface="+mn-ea"/>
                <a:cs typeface="+mn-cs"/>
              </a:rPr>
              <a:t>H.M.N.Nimnali</a:t>
            </a:r>
            <a:endParaRPr lang="en-US" dirty="0"/>
          </a:p>
          <a:p>
            <a:pPr>
              <a:defRPr/>
            </a:pPr>
            <a:r>
              <a:rPr lang="en-US" sz="1800" b="1" i="0" u="none" strike="noStrike" kern="1200" baseline="0" dirty="0">
                <a:solidFill>
                  <a:schemeClr val="dk1"/>
                </a:solidFill>
                <a:effectLst>
                  <a:outerShdw blurRad="38100" dist="38100" dir="2700000" algn="tl">
                    <a:srgbClr val="000000">
                      <a:alpha val="43137"/>
                    </a:srgbClr>
                  </a:outerShdw>
                </a:effectLst>
                <a:latin typeface="+mn-lt"/>
                <a:ea typeface="+mn-ea"/>
                <a:cs typeface="+mn-cs"/>
              </a:rPr>
              <a:t>Audio Recording/Report writer Presentation Maker </a:t>
            </a:r>
            <a:endParaRPr lang="en-US" sz="1800" b="0" i="0" u="none" strike="noStrike" kern="1200" baseline="0" dirty="0">
              <a:solidFill>
                <a:schemeClr val="dk1"/>
              </a:solidFill>
              <a:effectLst>
                <a:outerShdw blurRad="38100" dist="38100" dir="2700000" algn="tl">
                  <a:srgbClr val="000000">
                    <a:alpha val="43137"/>
                  </a:srgbClr>
                </a:outerShdw>
              </a:effectLst>
              <a:latin typeface="+mn-lt"/>
              <a:ea typeface="+mn-ea"/>
              <a:cs typeface="+mn-cs"/>
            </a:endParaRPr>
          </a:p>
        </p:txBody>
      </p:sp>
      <p:pic>
        <p:nvPicPr>
          <p:cNvPr id="4" name="Picture 3" descr="A person holding a bouquet of flowers&#10;&#10;Description automatically generated">
            <a:extLst>
              <a:ext uri="{FF2B5EF4-FFF2-40B4-BE49-F238E27FC236}">
                <a16:creationId xmlns:a16="http://schemas.microsoft.com/office/drawing/2014/main" id="{5CE1BAD2-04C6-9311-B43B-6DC51FAC76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7463" y="1080910"/>
            <a:ext cx="2578608" cy="31408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descr="A person in a white shirt&#10;&#10;Description automatically generated">
            <a:extLst>
              <a:ext uri="{FF2B5EF4-FFF2-40B4-BE49-F238E27FC236}">
                <a16:creationId xmlns:a16="http://schemas.microsoft.com/office/drawing/2014/main" id="{88515440-C8CE-E3D9-76B1-E60E504A76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4329" y="1080910"/>
            <a:ext cx="2359152" cy="31455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5597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92084E4-8AB8-C8C9-4578-21293F5B8F62}"/>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backgroundRemoval t="1370" b="99087" l="9816" r="87321"/>
                    </a14:imgEffect>
                  </a14:imgLayer>
                </a14:imgProps>
              </a:ext>
            </a:extLst>
          </a:blip>
          <a:stretch>
            <a:fillRect/>
          </a:stretch>
        </p:blipFill>
        <p:spPr>
          <a:xfrm rot="1200000">
            <a:off x="-1520430" y="-1793971"/>
            <a:ext cx="9700737" cy="10376338"/>
          </a:xfrm>
          <a:prstGeom prst="rect">
            <a:avLst/>
          </a:prstGeom>
        </p:spPr>
      </p:pic>
      <p:sp>
        <p:nvSpPr>
          <p:cNvPr id="2" name="TextBox 1">
            <a:extLst>
              <a:ext uri="{FF2B5EF4-FFF2-40B4-BE49-F238E27FC236}">
                <a16:creationId xmlns:a16="http://schemas.microsoft.com/office/drawing/2014/main" id="{2DC16ACD-71A2-3F19-86BF-A0B4F93A1329}"/>
              </a:ext>
            </a:extLst>
          </p:cNvPr>
          <p:cNvSpPr txBox="1"/>
          <p:nvPr/>
        </p:nvSpPr>
        <p:spPr>
          <a:xfrm>
            <a:off x="586854" y="159726"/>
            <a:ext cx="6168788" cy="1200329"/>
          </a:xfrm>
          <a:prstGeom prst="rect">
            <a:avLst/>
          </a:prstGeom>
          <a:noFill/>
        </p:spPr>
        <p:txBody>
          <a:bodyPr wrap="square" rtlCol="0">
            <a:spAutoFit/>
          </a:bodyPr>
          <a:lstStyle/>
          <a:p>
            <a:r>
              <a:rPr lang="en-US" sz="7200" dirty="0">
                <a:solidFill>
                  <a:srgbClr val="FED501"/>
                </a:solidFill>
                <a:effectLst>
                  <a:outerShdw blurRad="38100" dist="38100" dir="2700000" algn="tl">
                    <a:srgbClr val="000000">
                      <a:alpha val="43137"/>
                    </a:srgbClr>
                  </a:outerShdw>
                </a:effectLst>
                <a:latin typeface="Arial Rounded MT Bold" panose="020F0704030504030204" pitchFamily="34" charset="0"/>
              </a:rPr>
              <a:t>Introduction</a:t>
            </a:r>
          </a:p>
        </p:txBody>
      </p:sp>
      <p:grpSp>
        <p:nvGrpSpPr>
          <p:cNvPr id="5" name="Group 4">
            <a:extLst>
              <a:ext uri="{FF2B5EF4-FFF2-40B4-BE49-F238E27FC236}">
                <a16:creationId xmlns:a16="http://schemas.microsoft.com/office/drawing/2014/main" id="{B795B164-5F50-655D-0C0F-52545985FDE3}"/>
              </a:ext>
            </a:extLst>
          </p:cNvPr>
          <p:cNvGrpSpPr/>
          <p:nvPr/>
        </p:nvGrpSpPr>
        <p:grpSpPr>
          <a:xfrm>
            <a:off x="671348" y="1755805"/>
            <a:ext cx="686604" cy="672152"/>
            <a:chOff x="5373001" y="2706001"/>
            <a:chExt cx="1445998" cy="1445998"/>
          </a:xfrm>
        </p:grpSpPr>
        <p:sp>
          <p:nvSpPr>
            <p:cNvPr id="3" name="Oval 2">
              <a:extLst>
                <a:ext uri="{FF2B5EF4-FFF2-40B4-BE49-F238E27FC236}">
                  <a16:creationId xmlns:a16="http://schemas.microsoft.com/office/drawing/2014/main" id="{90915763-2E9B-EF35-4FC9-D7BF9C2751CA}"/>
                </a:ext>
              </a:extLst>
            </p:cNvPr>
            <p:cNvSpPr/>
            <p:nvPr/>
          </p:nvSpPr>
          <p:spPr>
            <a:xfrm>
              <a:off x="5373001" y="2706001"/>
              <a:ext cx="1445998" cy="1445998"/>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4" name="Rectangle 3" descr="Help">
              <a:extLst>
                <a:ext uri="{FF2B5EF4-FFF2-40B4-BE49-F238E27FC236}">
                  <a16:creationId xmlns:a16="http://schemas.microsoft.com/office/drawing/2014/main" id="{66788D19-C579-23FA-D4FF-47F6F3602D14}"/>
                </a:ext>
              </a:extLst>
            </p:cNvPr>
            <p:cNvSpPr/>
            <p:nvPr/>
          </p:nvSpPr>
          <p:spPr>
            <a:xfrm>
              <a:off x="5681165" y="3014165"/>
              <a:ext cx="829671" cy="829671"/>
            </a:xfrm>
            <a:prstGeom prst="rect">
              <a:avLst/>
            </a:prstGeom>
            <a: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nvGrpSpPr>
          <p:cNvPr id="8" name="Group 7">
            <a:extLst>
              <a:ext uri="{FF2B5EF4-FFF2-40B4-BE49-F238E27FC236}">
                <a16:creationId xmlns:a16="http://schemas.microsoft.com/office/drawing/2014/main" id="{E225084C-BE77-A11A-585A-05A0C0953468}"/>
              </a:ext>
            </a:extLst>
          </p:cNvPr>
          <p:cNvGrpSpPr/>
          <p:nvPr/>
        </p:nvGrpSpPr>
        <p:grpSpPr>
          <a:xfrm>
            <a:off x="641944" y="2798557"/>
            <a:ext cx="686604" cy="729602"/>
            <a:chOff x="5373001" y="2706001"/>
            <a:chExt cx="1445998" cy="1445998"/>
          </a:xfrm>
        </p:grpSpPr>
        <p:sp>
          <p:nvSpPr>
            <p:cNvPr id="6" name="Oval 5">
              <a:extLst>
                <a:ext uri="{FF2B5EF4-FFF2-40B4-BE49-F238E27FC236}">
                  <a16:creationId xmlns:a16="http://schemas.microsoft.com/office/drawing/2014/main" id="{E92295A8-26F6-B992-0EA2-5E08082BA092}"/>
                </a:ext>
              </a:extLst>
            </p:cNvPr>
            <p:cNvSpPr/>
            <p:nvPr/>
          </p:nvSpPr>
          <p:spPr>
            <a:xfrm>
              <a:off x="5373001" y="2706001"/>
              <a:ext cx="1445998" cy="1445998"/>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7" name="Rectangle 6" descr="Bullseye">
              <a:extLst>
                <a:ext uri="{FF2B5EF4-FFF2-40B4-BE49-F238E27FC236}">
                  <a16:creationId xmlns:a16="http://schemas.microsoft.com/office/drawing/2014/main" id="{AC7636E6-6E83-C0E7-0A17-01D24AFDE207}"/>
                </a:ext>
              </a:extLst>
            </p:cNvPr>
            <p:cNvSpPr/>
            <p:nvPr/>
          </p:nvSpPr>
          <p:spPr>
            <a:xfrm>
              <a:off x="5681165" y="3014165"/>
              <a:ext cx="829671" cy="829671"/>
            </a:xfrm>
            <a:prstGeom prst="rect">
              <a:avLst/>
            </a:prstGeom>
            <a: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nvGrpSpPr>
          <p:cNvPr id="11" name="Group 10">
            <a:extLst>
              <a:ext uri="{FF2B5EF4-FFF2-40B4-BE49-F238E27FC236}">
                <a16:creationId xmlns:a16="http://schemas.microsoft.com/office/drawing/2014/main" id="{C68E7EAE-D9B6-8958-2187-9DD5A862B128}"/>
              </a:ext>
            </a:extLst>
          </p:cNvPr>
          <p:cNvGrpSpPr/>
          <p:nvPr/>
        </p:nvGrpSpPr>
        <p:grpSpPr>
          <a:xfrm>
            <a:off x="623581" y="4273875"/>
            <a:ext cx="799587" cy="777924"/>
            <a:chOff x="5373001" y="2706001"/>
            <a:chExt cx="1445998" cy="1445998"/>
          </a:xfrm>
        </p:grpSpPr>
        <p:sp>
          <p:nvSpPr>
            <p:cNvPr id="9" name="Oval 8">
              <a:extLst>
                <a:ext uri="{FF2B5EF4-FFF2-40B4-BE49-F238E27FC236}">
                  <a16:creationId xmlns:a16="http://schemas.microsoft.com/office/drawing/2014/main" id="{FCDF7AC7-04DD-6ACD-ABE1-01ACDEBFCCE1}"/>
                </a:ext>
              </a:extLst>
            </p:cNvPr>
            <p:cNvSpPr/>
            <p:nvPr/>
          </p:nvSpPr>
          <p:spPr>
            <a:xfrm>
              <a:off x="5373001" y="2706001"/>
              <a:ext cx="1445998" cy="1445998"/>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10" name="Rectangle 9" descr="Group">
              <a:extLst>
                <a:ext uri="{FF2B5EF4-FFF2-40B4-BE49-F238E27FC236}">
                  <a16:creationId xmlns:a16="http://schemas.microsoft.com/office/drawing/2014/main" id="{095D19B1-E4EC-DA8D-F65B-6C8038BB7BA2}"/>
                </a:ext>
              </a:extLst>
            </p:cNvPr>
            <p:cNvSpPr/>
            <p:nvPr/>
          </p:nvSpPr>
          <p:spPr>
            <a:xfrm>
              <a:off x="5681165" y="3014165"/>
              <a:ext cx="829671" cy="829671"/>
            </a:xfrm>
            <a:prstGeom prst="rect">
              <a:avLst/>
            </a:prstGeom>
            <a: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nvGrpSpPr>
          <p:cNvPr id="14" name="Group 13">
            <a:extLst>
              <a:ext uri="{FF2B5EF4-FFF2-40B4-BE49-F238E27FC236}">
                <a16:creationId xmlns:a16="http://schemas.microsoft.com/office/drawing/2014/main" id="{1A64CD41-B533-6AFC-7E2C-C5651B611DDD}"/>
              </a:ext>
            </a:extLst>
          </p:cNvPr>
          <p:cNvGrpSpPr/>
          <p:nvPr/>
        </p:nvGrpSpPr>
        <p:grpSpPr>
          <a:xfrm>
            <a:off x="623581" y="5523654"/>
            <a:ext cx="799587" cy="777924"/>
            <a:chOff x="5373001" y="2706001"/>
            <a:chExt cx="1445998" cy="1445998"/>
          </a:xfrm>
        </p:grpSpPr>
        <p:sp>
          <p:nvSpPr>
            <p:cNvPr id="12" name="Oval 11">
              <a:extLst>
                <a:ext uri="{FF2B5EF4-FFF2-40B4-BE49-F238E27FC236}">
                  <a16:creationId xmlns:a16="http://schemas.microsoft.com/office/drawing/2014/main" id="{00A2BA58-C307-2632-F284-CDFF3CE9A246}"/>
                </a:ext>
              </a:extLst>
            </p:cNvPr>
            <p:cNvSpPr/>
            <p:nvPr/>
          </p:nvSpPr>
          <p:spPr>
            <a:xfrm>
              <a:off x="5373001" y="2706001"/>
              <a:ext cx="1445998" cy="1445998"/>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13" name="Rectangle 12" descr="Stopwatch">
              <a:extLst>
                <a:ext uri="{FF2B5EF4-FFF2-40B4-BE49-F238E27FC236}">
                  <a16:creationId xmlns:a16="http://schemas.microsoft.com/office/drawing/2014/main" id="{1E1E8A65-6E8B-5DD1-0506-6621F23609EE}"/>
                </a:ext>
              </a:extLst>
            </p:cNvPr>
            <p:cNvSpPr/>
            <p:nvPr/>
          </p:nvSpPr>
          <p:spPr>
            <a:xfrm>
              <a:off x="5681165" y="3014165"/>
              <a:ext cx="829671" cy="829671"/>
            </a:xfrm>
            <a:prstGeom prst="rect">
              <a:avLst/>
            </a:prstGeom>
            <a: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18" name="TextBox 17">
            <a:extLst>
              <a:ext uri="{FF2B5EF4-FFF2-40B4-BE49-F238E27FC236}">
                <a16:creationId xmlns:a16="http://schemas.microsoft.com/office/drawing/2014/main" id="{FE7180F5-662B-84B1-E4C3-BF4E188D25E9}"/>
              </a:ext>
            </a:extLst>
          </p:cNvPr>
          <p:cNvSpPr txBox="1"/>
          <p:nvPr/>
        </p:nvSpPr>
        <p:spPr>
          <a:xfrm>
            <a:off x="1864627" y="1868773"/>
            <a:ext cx="7953233" cy="461665"/>
          </a:xfrm>
          <a:prstGeom prst="rect">
            <a:avLst/>
          </a:prstGeom>
          <a:noFill/>
        </p:spPr>
        <p:txBody>
          <a:bodyPr wrap="square">
            <a:spAutoFit/>
          </a:bodyPr>
          <a:lstStyle/>
          <a:p>
            <a:pPr lvl="0">
              <a:defRPr cap="all"/>
            </a:pPr>
            <a:r>
              <a:rPr lang="en-US" sz="2400" dirty="0"/>
              <a:t>Name		           -     </a:t>
            </a:r>
            <a:r>
              <a:rPr lang="si-LK" sz="2400" dirty="0">
                <a:effectLst>
                  <a:outerShdw blurRad="38100" dist="38100" dir="2700000" algn="tl">
                    <a:srgbClr val="000000">
                      <a:alpha val="43137"/>
                    </a:srgbClr>
                  </a:outerShdw>
                </a:effectLst>
              </a:rPr>
              <a:t>නොඑන දවස්</a:t>
            </a:r>
            <a:r>
              <a:rPr lang="en-US" sz="2400" dirty="0">
                <a:effectLst>
                  <a:outerShdw blurRad="38100" dist="38100" dir="2700000" algn="tl">
                    <a:srgbClr val="000000">
                      <a:alpha val="43137"/>
                    </a:srgbClr>
                  </a:outerShdw>
                </a:effectLst>
              </a:rPr>
              <a:t> (</a:t>
            </a:r>
            <a:r>
              <a:rPr lang="en-US" sz="1800" b="1" dirty="0">
                <a:effectLst>
                  <a:outerShdw blurRad="38100" dist="38100" dir="2700000" algn="tl">
                    <a:srgbClr val="000000">
                      <a:alpha val="43137"/>
                    </a:srgbClr>
                  </a:outerShdw>
                </a:effectLst>
                <a:ea typeface="Yu Mincho" panose="02020400000000000000" pitchFamily="18" charset="-128"/>
                <a:cs typeface="Iskoola Pota" panose="020B0502040204020203" pitchFamily="34" charset="0"/>
              </a:rPr>
              <a:t>Irretrievable days</a:t>
            </a:r>
            <a:r>
              <a:rPr lang="en-US" sz="2400" dirty="0">
                <a:effectLst>
                  <a:outerShdw blurRad="38100" dist="38100" dir="2700000" algn="tl">
                    <a:srgbClr val="000000">
                      <a:alpha val="43137"/>
                    </a:srgbClr>
                  </a:outerShdw>
                </a:effectLst>
              </a:rPr>
              <a:t>)	</a:t>
            </a:r>
          </a:p>
        </p:txBody>
      </p:sp>
      <p:sp>
        <p:nvSpPr>
          <p:cNvPr id="20" name="TextBox 19">
            <a:extLst>
              <a:ext uri="{FF2B5EF4-FFF2-40B4-BE49-F238E27FC236}">
                <a16:creationId xmlns:a16="http://schemas.microsoft.com/office/drawing/2014/main" id="{9ED0420A-3885-BA7E-990A-E793E5D0042A}"/>
              </a:ext>
            </a:extLst>
          </p:cNvPr>
          <p:cNvSpPr txBox="1"/>
          <p:nvPr/>
        </p:nvSpPr>
        <p:spPr>
          <a:xfrm>
            <a:off x="1872585" y="2932534"/>
            <a:ext cx="4100015" cy="461665"/>
          </a:xfrm>
          <a:prstGeom prst="rect">
            <a:avLst/>
          </a:prstGeom>
          <a:noFill/>
        </p:spPr>
        <p:txBody>
          <a:bodyPr wrap="square">
            <a:spAutoFit/>
          </a:bodyPr>
          <a:lstStyle/>
          <a:p>
            <a:pPr lvl="0">
              <a:defRPr cap="all"/>
            </a:pPr>
            <a:r>
              <a:rPr lang="en-US" sz="2400" dirty="0"/>
              <a:t>Purpose	           -</a:t>
            </a:r>
            <a:endParaRPr lang="en-US" dirty="0"/>
          </a:p>
        </p:txBody>
      </p:sp>
      <p:sp>
        <p:nvSpPr>
          <p:cNvPr id="22" name="TextBox 21">
            <a:extLst>
              <a:ext uri="{FF2B5EF4-FFF2-40B4-BE49-F238E27FC236}">
                <a16:creationId xmlns:a16="http://schemas.microsoft.com/office/drawing/2014/main" id="{22745F5B-675B-DFB8-E271-E296932B029E}"/>
              </a:ext>
            </a:extLst>
          </p:cNvPr>
          <p:cNvSpPr txBox="1"/>
          <p:nvPr/>
        </p:nvSpPr>
        <p:spPr>
          <a:xfrm>
            <a:off x="1864627" y="4359446"/>
            <a:ext cx="3294227" cy="461665"/>
          </a:xfrm>
          <a:prstGeom prst="rect">
            <a:avLst/>
          </a:prstGeom>
          <a:noFill/>
        </p:spPr>
        <p:txBody>
          <a:bodyPr wrap="square">
            <a:spAutoFit/>
          </a:bodyPr>
          <a:lstStyle/>
          <a:p>
            <a:pPr lvl="0">
              <a:defRPr cap="all"/>
            </a:pPr>
            <a:r>
              <a:rPr lang="en-US" sz="2400" dirty="0"/>
              <a:t>Target audience	-</a:t>
            </a:r>
          </a:p>
        </p:txBody>
      </p:sp>
      <p:sp>
        <p:nvSpPr>
          <p:cNvPr id="24" name="TextBox 23">
            <a:extLst>
              <a:ext uri="{FF2B5EF4-FFF2-40B4-BE49-F238E27FC236}">
                <a16:creationId xmlns:a16="http://schemas.microsoft.com/office/drawing/2014/main" id="{A499578C-F77C-9FE4-E4A1-34C80E73B6E2}"/>
              </a:ext>
            </a:extLst>
          </p:cNvPr>
          <p:cNvSpPr txBox="1"/>
          <p:nvPr/>
        </p:nvSpPr>
        <p:spPr>
          <a:xfrm>
            <a:off x="1864627" y="5643335"/>
            <a:ext cx="3606876" cy="461665"/>
          </a:xfrm>
          <a:prstGeom prst="rect">
            <a:avLst/>
          </a:prstGeom>
          <a:noFill/>
        </p:spPr>
        <p:txBody>
          <a:bodyPr wrap="square">
            <a:spAutoFit/>
          </a:bodyPr>
          <a:lstStyle/>
          <a:p>
            <a:pPr lvl="0">
              <a:defRPr cap="all"/>
            </a:pPr>
            <a:r>
              <a:rPr lang="en-US" sz="2400" dirty="0"/>
              <a:t>Duration	                -  </a:t>
            </a:r>
          </a:p>
        </p:txBody>
      </p:sp>
      <p:sp>
        <p:nvSpPr>
          <p:cNvPr id="25" name="TextBox 24">
            <a:extLst>
              <a:ext uri="{FF2B5EF4-FFF2-40B4-BE49-F238E27FC236}">
                <a16:creationId xmlns:a16="http://schemas.microsoft.com/office/drawing/2014/main" id="{D1B897C1-5D62-8C2B-B9D9-B87E09951887}"/>
              </a:ext>
            </a:extLst>
          </p:cNvPr>
          <p:cNvSpPr txBox="1"/>
          <p:nvPr/>
        </p:nvSpPr>
        <p:spPr>
          <a:xfrm>
            <a:off x="5016252" y="2721576"/>
            <a:ext cx="6988876" cy="1323439"/>
          </a:xfrm>
          <a:prstGeom prst="rect">
            <a:avLst/>
          </a:prstGeom>
          <a:noFill/>
        </p:spPr>
        <p:txBody>
          <a:bodyPr wrap="square" rtlCol="0">
            <a:spAutoFit/>
          </a:bodyPr>
          <a:lstStyle/>
          <a:p>
            <a:r>
              <a:rPr lang="en-US" sz="2000" dirty="0"/>
              <a:t>The short film emphasizes the value of quality time with family, touching on themes of balancing work and personal life. It serves as a reminder to cherish moments shared with loved ones amidst life's demands.</a:t>
            </a:r>
          </a:p>
        </p:txBody>
      </p:sp>
      <p:sp>
        <p:nvSpPr>
          <p:cNvPr id="26" name="TextBox 25">
            <a:extLst>
              <a:ext uri="{FF2B5EF4-FFF2-40B4-BE49-F238E27FC236}">
                <a16:creationId xmlns:a16="http://schemas.microsoft.com/office/drawing/2014/main" id="{5B166A7B-EACF-934B-8E13-45BF9E47E2FF}"/>
              </a:ext>
            </a:extLst>
          </p:cNvPr>
          <p:cNvSpPr txBox="1"/>
          <p:nvPr/>
        </p:nvSpPr>
        <p:spPr>
          <a:xfrm>
            <a:off x="5016252" y="4284507"/>
            <a:ext cx="5786080" cy="1323439"/>
          </a:xfrm>
          <a:prstGeom prst="rect">
            <a:avLst/>
          </a:prstGeom>
          <a:noFill/>
        </p:spPr>
        <p:txBody>
          <a:bodyPr wrap="square" rtlCol="0">
            <a:spAutoFit/>
          </a:bodyPr>
          <a:lstStyle/>
          <a:p>
            <a:r>
              <a:rPr lang="en-US" sz="2000" dirty="0"/>
              <a:t>For families and young professionals, reminding them to make time for family despite work pressures, and resonating with those reflecting on life choices and the importance of family connections.</a:t>
            </a:r>
          </a:p>
        </p:txBody>
      </p:sp>
      <p:sp>
        <p:nvSpPr>
          <p:cNvPr id="15" name="TextBox 14">
            <a:extLst>
              <a:ext uri="{FF2B5EF4-FFF2-40B4-BE49-F238E27FC236}">
                <a16:creationId xmlns:a16="http://schemas.microsoft.com/office/drawing/2014/main" id="{0CB9C787-BF50-CBCD-6DAE-5966522EC281}"/>
              </a:ext>
            </a:extLst>
          </p:cNvPr>
          <p:cNvSpPr txBox="1"/>
          <p:nvPr/>
        </p:nvSpPr>
        <p:spPr>
          <a:xfrm>
            <a:off x="5072416" y="5647383"/>
            <a:ext cx="2047165" cy="400110"/>
          </a:xfrm>
          <a:prstGeom prst="rect">
            <a:avLst/>
          </a:prstGeom>
          <a:noFill/>
        </p:spPr>
        <p:txBody>
          <a:bodyPr wrap="square" rtlCol="0">
            <a:spAutoFit/>
          </a:bodyPr>
          <a:lstStyle/>
          <a:p>
            <a:r>
              <a:rPr lang="en-US" sz="2000" dirty="0"/>
              <a:t>9.52 min</a:t>
            </a:r>
          </a:p>
        </p:txBody>
      </p:sp>
    </p:spTree>
    <p:extLst>
      <p:ext uri="{BB962C8B-B14F-4D97-AF65-F5344CB8AC3E}">
        <p14:creationId xmlns:p14="http://schemas.microsoft.com/office/powerpoint/2010/main" val="166545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1912E4-46AA-3748-A0AF-328D32CAFF1F}"/>
              </a:ext>
            </a:extLst>
          </p:cNvPr>
          <p:cNvSpPr txBox="1"/>
          <p:nvPr/>
        </p:nvSpPr>
        <p:spPr>
          <a:xfrm>
            <a:off x="496651" y="271463"/>
            <a:ext cx="2301140" cy="1200329"/>
          </a:xfrm>
          <a:prstGeom prst="rect">
            <a:avLst/>
          </a:prstGeom>
          <a:noFill/>
        </p:spPr>
        <p:txBody>
          <a:bodyPr wrap="square" rtlCol="0">
            <a:spAutoFit/>
          </a:bodyPr>
          <a:lstStyle/>
          <a:p>
            <a:r>
              <a:rPr lang="en-US" sz="7200" dirty="0">
                <a:solidFill>
                  <a:srgbClr val="FED501"/>
                </a:solidFill>
                <a:effectLst>
                  <a:outerShdw blurRad="38100" dist="38100" dir="2700000" algn="tl">
                    <a:srgbClr val="000000">
                      <a:alpha val="43137"/>
                    </a:srgbClr>
                  </a:outerShdw>
                </a:effectLst>
                <a:latin typeface="Arial Rounded MT Bold" panose="020F0704030504030204" pitchFamily="34" charset="0"/>
              </a:rPr>
              <a:t>DVD</a:t>
            </a:r>
          </a:p>
        </p:txBody>
      </p:sp>
      <p:sp>
        <p:nvSpPr>
          <p:cNvPr id="8" name="TextBox 7">
            <a:extLst>
              <a:ext uri="{FF2B5EF4-FFF2-40B4-BE49-F238E27FC236}">
                <a16:creationId xmlns:a16="http://schemas.microsoft.com/office/drawing/2014/main" id="{293245C5-B57B-B806-E30D-C898110781C8}"/>
              </a:ext>
            </a:extLst>
          </p:cNvPr>
          <p:cNvSpPr txBox="1"/>
          <p:nvPr/>
        </p:nvSpPr>
        <p:spPr>
          <a:xfrm>
            <a:off x="1121782" y="1228299"/>
            <a:ext cx="1050877" cy="6740307"/>
          </a:xfrm>
          <a:prstGeom prst="rect">
            <a:avLst/>
          </a:prstGeom>
          <a:noFill/>
        </p:spPr>
        <p:txBody>
          <a:bodyPr wrap="square" rtlCol="0">
            <a:spAutoFit/>
          </a:bodyPr>
          <a:lstStyle/>
          <a:p>
            <a:r>
              <a:rPr lang="en-US" sz="7200" dirty="0">
                <a:solidFill>
                  <a:srgbClr val="FED501"/>
                </a:solidFill>
                <a:effectLst>
                  <a:outerShdw blurRad="38100" dist="38100" dir="2700000" algn="tl">
                    <a:srgbClr val="000000">
                      <a:alpha val="43137"/>
                    </a:srgbClr>
                  </a:outerShdw>
                </a:effectLst>
                <a:latin typeface="Arial Rounded MT Bold" panose="020F0704030504030204" pitchFamily="34" charset="0"/>
              </a:rPr>
              <a:t>Cover</a:t>
            </a:r>
          </a:p>
          <a:p>
            <a:endParaRPr lang="en-US" sz="7200" dirty="0">
              <a:solidFill>
                <a:srgbClr val="FED501"/>
              </a:solidFill>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1848" y="433792"/>
            <a:ext cx="8769078" cy="5978917"/>
          </a:xfrm>
          <a:prstGeom prst="rect">
            <a:avLst/>
          </a:prstGeom>
        </p:spPr>
      </p:pic>
    </p:spTree>
    <p:extLst>
      <p:ext uri="{BB962C8B-B14F-4D97-AF65-F5344CB8AC3E}">
        <p14:creationId xmlns:p14="http://schemas.microsoft.com/office/powerpoint/2010/main" val="4185324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011D4-B147-846C-8EA6-C7D720614C83}"/>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backgroundRemoval t="9943" b="89773" l="9836" r="99590"/>
                    </a14:imgEffect>
                    <a14:imgEffect>
                      <a14:artisticCutout/>
                    </a14:imgEffect>
                  </a14:imgLayer>
                </a14:imgProps>
              </a:ext>
            </a:extLst>
          </a:blip>
          <a:stretch>
            <a:fillRect/>
          </a:stretch>
        </p:blipFill>
        <p:spPr>
          <a:xfrm>
            <a:off x="-196832" y="3428999"/>
            <a:ext cx="5030639" cy="3628658"/>
          </a:xfrm>
          <a:prstGeom prst="rect">
            <a:avLst/>
          </a:prstGeom>
        </p:spPr>
      </p:pic>
      <p:pic>
        <p:nvPicPr>
          <p:cNvPr id="7" name="Picture 6">
            <a:extLst>
              <a:ext uri="{FF2B5EF4-FFF2-40B4-BE49-F238E27FC236}">
                <a16:creationId xmlns:a16="http://schemas.microsoft.com/office/drawing/2014/main" id="{AFB05A5B-2A57-9C5D-6E6A-CF92AFF38488}"/>
              </a:ext>
            </a:extLst>
          </p:cNvPr>
          <p:cNvPicPr>
            <a:picLocks noChangeAspect="1"/>
          </p:cNvPicPr>
          <p:nvPr/>
        </p:nvPicPr>
        <p:blipFill>
          <a:blip r:embed="rId4">
            <a:alphaModFix amt="20000"/>
            <a:extLst>
              <a:ext uri="{BEBA8EAE-BF5A-486C-A8C5-ECC9F3942E4B}">
                <a14:imgProps xmlns:a14="http://schemas.microsoft.com/office/drawing/2010/main">
                  <a14:imgLayer r:embed="rId5">
                    <a14:imgEffect>
                      <a14:backgroundRemoval t="880" b="34018" l="238" r="99050"/>
                    </a14:imgEffect>
                    <a14:imgEffect>
                      <a14:artisticCement/>
                    </a14:imgEffect>
                  </a14:imgLayer>
                </a14:imgProps>
              </a:ext>
            </a:extLst>
          </a:blip>
          <a:stretch>
            <a:fillRect/>
          </a:stretch>
        </p:blipFill>
        <p:spPr>
          <a:xfrm rot="5400000">
            <a:off x="-354296" y="431983"/>
            <a:ext cx="7321283" cy="5930064"/>
          </a:xfrm>
          <a:prstGeom prst="rect">
            <a:avLst/>
          </a:prstGeom>
        </p:spPr>
      </p:pic>
      <p:sp>
        <p:nvSpPr>
          <p:cNvPr id="6" name="TextBox 5">
            <a:extLst>
              <a:ext uri="{FF2B5EF4-FFF2-40B4-BE49-F238E27FC236}">
                <a16:creationId xmlns:a16="http://schemas.microsoft.com/office/drawing/2014/main" id="{AE3C8548-77B4-625D-036C-C1E9FB65128C}"/>
              </a:ext>
            </a:extLst>
          </p:cNvPr>
          <p:cNvSpPr txBox="1"/>
          <p:nvPr/>
        </p:nvSpPr>
        <p:spPr>
          <a:xfrm>
            <a:off x="471887" y="385077"/>
            <a:ext cx="4773636" cy="2308324"/>
          </a:xfrm>
          <a:prstGeom prst="rect">
            <a:avLst/>
          </a:prstGeom>
          <a:noFill/>
        </p:spPr>
        <p:txBody>
          <a:bodyPr wrap="square" rtlCol="0">
            <a:spAutoFit/>
          </a:bodyPr>
          <a:lstStyle/>
          <a:p>
            <a:r>
              <a:rPr lang="en-US" sz="7200" dirty="0">
                <a:solidFill>
                  <a:srgbClr val="FED501"/>
                </a:solidFill>
                <a:effectLst>
                  <a:outerShdw blurRad="38100" dist="38100" dir="2700000" algn="tl">
                    <a:srgbClr val="000000">
                      <a:alpha val="43137"/>
                    </a:srgbClr>
                  </a:outerShdw>
                </a:effectLst>
                <a:latin typeface="Arial Rounded MT Bold" panose="020F0704030504030204" pitchFamily="34" charset="0"/>
              </a:rPr>
              <a:t>DVD Sticker</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31939" y="0"/>
            <a:ext cx="6860061" cy="6860061"/>
          </a:xfrm>
          <a:prstGeom prst="rect">
            <a:avLst/>
          </a:prstGeom>
        </p:spPr>
      </p:pic>
    </p:spTree>
    <p:extLst>
      <p:ext uri="{BB962C8B-B14F-4D97-AF65-F5344CB8AC3E}">
        <p14:creationId xmlns:p14="http://schemas.microsoft.com/office/powerpoint/2010/main" val="293202512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587568E-3910-486D-AD85-632FCB11E37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2714" b="92421" l="14599" r="86679"/>
                    </a14:imgEffect>
                  </a14:imgLayer>
                </a14:imgProps>
              </a:ext>
            </a:extLst>
          </a:blip>
          <a:stretch>
            <a:fillRect/>
          </a:stretch>
        </p:blipFill>
        <p:spPr>
          <a:xfrm>
            <a:off x="-1245510" y="2844025"/>
            <a:ext cx="5428549" cy="4051599"/>
          </a:xfrm>
          <a:prstGeom prst="rect">
            <a:avLst/>
          </a:prstGeom>
        </p:spPr>
      </p:pic>
      <p:sp>
        <p:nvSpPr>
          <p:cNvPr id="8" name="TextBox 7">
            <a:extLst>
              <a:ext uri="{FF2B5EF4-FFF2-40B4-BE49-F238E27FC236}">
                <a16:creationId xmlns:a16="http://schemas.microsoft.com/office/drawing/2014/main" id="{2E4A7C2D-1597-8124-6504-10CD3D69F3BF}"/>
              </a:ext>
            </a:extLst>
          </p:cNvPr>
          <p:cNvSpPr txBox="1"/>
          <p:nvPr/>
        </p:nvSpPr>
        <p:spPr>
          <a:xfrm>
            <a:off x="1136177" y="313680"/>
            <a:ext cx="6093724" cy="1089529"/>
          </a:xfrm>
          <a:prstGeom prst="rect">
            <a:avLst/>
          </a:prstGeom>
          <a:noFill/>
        </p:spPr>
        <p:txBody>
          <a:bodyPr wrap="square">
            <a:spAutoFit/>
          </a:bodyPr>
          <a:lstStyle/>
          <a:p>
            <a:pPr>
              <a:lnSpc>
                <a:spcPct val="90000"/>
              </a:lnSpc>
              <a:spcBef>
                <a:spcPct val="0"/>
              </a:spcBef>
              <a:spcAft>
                <a:spcPts val="600"/>
              </a:spcAft>
            </a:pPr>
            <a:r>
              <a:rPr lang="en-US" sz="7200" dirty="0">
                <a:solidFill>
                  <a:srgbClr val="FED501"/>
                </a:solidFill>
                <a:effectLst>
                  <a:outerShdw blurRad="38100" dist="38100" dir="2700000" algn="tl">
                    <a:srgbClr val="000000">
                      <a:alpha val="43137"/>
                    </a:srgbClr>
                  </a:outerShdw>
                </a:effectLst>
                <a:latin typeface="Arial Rounded MT Bold" panose="020F0704030504030204" pitchFamily="34" charset="0"/>
                <a:ea typeface="+mj-ea"/>
                <a:cs typeface="+mj-cs"/>
              </a:rPr>
              <a:t>V</a:t>
            </a:r>
            <a:r>
              <a:rPr lang="en-US" sz="7200" kern="1200" dirty="0">
                <a:solidFill>
                  <a:srgbClr val="FED501"/>
                </a:solidFill>
                <a:effectLst>
                  <a:outerShdw blurRad="38100" dist="38100" dir="2700000" algn="tl">
                    <a:srgbClr val="000000">
                      <a:alpha val="43137"/>
                    </a:srgbClr>
                  </a:outerShdw>
                </a:effectLst>
                <a:latin typeface="Arial Rounded MT Bold" panose="020F0704030504030204" pitchFamily="34" charset="0"/>
                <a:ea typeface="+mj-ea"/>
                <a:cs typeface="+mj-cs"/>
              </a:rPr>
              <a:t>ideo</a:t>
            </a:r>
          </a:p>
        </p:txBody>
      </p:sp>
      <p:pic>
        <p:nvPicPr>
          <p:cNvPr id="20" name="Picture 19" descr="A red and white striped container with popcorn&#10;&#10;Description automatically generated">
            <a:extLst>
              <a:ext uri="{FF2B5EF4-FFF2-40B4-BE49-F238E27FC236}">
                <a16:creationId xmlns:a16="http://schemas.microsoft.com/office/drawing/2014/main" id="{C441B800-4BF9-8E25-216F-221FA8D3188C}"/>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rot="-1200000">
            <a:off x="8206512" y="2160807"/>
            <a:ext cx="5378514" cy="5378514"/>
          </a:xfrm>
          <a:prstGeom prst="rect">
            <a:avLst/>
          </a:prstGeom>
        </p:spPr>
      </p:pic>
      <p:sp>
        <p:nvSpPr>
          <p:cNvPr id="2" name="TextBox 1"/>
          <p:cNvSpPr txBox="1"/>
          <p:nvPr/>
        </p:nvSpPr>
        <p:spPr>
          <a:xfrm>
            <a:off x="2617015" y="2520859"/>
            <a:ext cx="6997632" cy="1200329"/>
          </a:xfrm>
          <a:prstGeom prst="rect">
            <a:avLst/>
          </a:prstGeom>
          <a:noFill/>
        </p:spPr>
        <p:txBody>
          <a:bodyPr wrap="square" rtlCol="0">
            <a:spAutoFit/>
          </a:bodyPr>
          <a:lstStyle/>
          <a:p>
            <a:r>
              <a:rPr lang="en-US" sz="3600" b="1" dirty="0" err="1"/>
              <a:t>Youtube</a:t>
            </a:r>
            <a:r>
              <a:rPr lang="en-US" sz="3600" b="1" dirty="0"/>
              <a:t> URL : </a:t>
            </a:r>
            <a:r>
              <a:rPr lang="en-US" sz="3600" b="1" dirty="0">
                <a:solidFill>
                  <a:srgbClr val="FED501"/>
                </a:solidFill>
                <a:hlinkClick r:id="rId5"/>
              </a:rPr>
              <a:t>https://youtu.be/vEEGh9As2Ow</a:t>
            </a:r>
            <a:endParaRPr lang="en-US" sz="3600" b="1" dirty="0">
              <a:solidFill>
                <a:srgbClr val="FED501"/>
              </a:solidFill>
            </a:endParaRPr>
          </a:p>
        </p:txBody>
      </p:sp>
    </p:spTree>
    <p:extLst>
      <p:ext uri="{BB962C8B-B14F-4D97-AF65-F5344CB8AC3E}">
        <p14:creationId xmlns:p14="http://schemas.microsoft.com/office/powerpoint/2010/main" val="3177236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1875</TotalTime>
  <Words>518</Words>
  <Application>Microsoft Office PowerPoint</Application>
  <PresentationFormat>Widescreen</PresentationFormat>
  <Paragraphs>87</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Nanduni Sanduni</dc:creator>
  <cp:lastModifiedBy>HS/2019/0484 - NIMNALI H.M.N.</cp:lastModifiedBy>
  <cp:revision>156</cp:revision>
  <dcterms:created xsi:type="dcterms:W3CDTF">2024-03-10T01:58:12Z</dcterms:created>
  <dcterms:modified xsi:type="dcterms:W3CDTF">2024-07-17T05:10:30Z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4300211</vt:lpwstr>
  </property>
  <property fmtid="{D5CDD505-2E9C-101B-9397-08002B2CF9AE}" name="NXPowerLiteSettings" pid="3">
    <vt:lpwstr>F7000400038000</vt:lpwstr>
  </property>
  <property fmtid="{D5CDD505-2E9C-101B-9397-08002B2CF9AE}" name="NXPowerLiteVersion" pid="4">
    <vt:lpwstr>S10.2.0</vt:lpwstr>
  </property>
</Properties>
</file>